
<file path=[Content_Types].xml><?xml version="1.0" encoding="utf-8"?>
<Types xmlns="http://schemas.openxmlformats.org/package/2006/content-types">
  <Default Extension="fntdata" ContentType="application/x-fontdata"/>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48" r:id="rId1"/>
  </p:sldMasterIdLst>
  <p:notesMasterIdLst>
    <p:notesMasterId r:id="rId24"/>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Lst>
  <p:sldSz cx="20104100" cy="11309350"/>
  <p:notesSz cx="20104100" cy="11309350"/>
  <p:embeddedFontLst>
    <p:embeddedFont>
      <p:font typeface="Barlow" panose="00000500000000000000" pitchFamily="2" charset="0"/>
      <p:regular r:id="rId25"/>
      <p:bold r:id="rId26"/>
      <p:italic r:id="rId27"/>
      <p:boldItalic r:id="rId28"/>
    </p:embeddedFont>
    <p:embeddedFont>
      <p:font typeface="Barlow SemiBold" panose="00000700000000000000" pitchFamily="2" charset="0"/>
      <p:regular r:id="rId29"/>
      <p:bold r:id="rId30"/>
      <p:italic r:id="rId31"/>
      <p:boldItalic r:id="rId32"/>
    </p:embeddedFont>
    <p:embeddedFont>
      <p:font typeface="REM" panose="020B0604020202020204" charset="0"/>
      <p:regular r:id="rId33"/>
      <p:bold r:id="rId34"/>
      <p:italic r:id="rId35"/>
      <p:boldItalic r:id="rId36"/>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 uri="GoogleSlidesCustomDataVersion2">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1" roundtripDataSignature="AMtx7mjuYt0lYT3+ax9uxpCcBz97CAhLUQ=="/>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91646360-A172-45DE-BCF2-1D47F89CA755}">
  <a:tblStyle styleId="{91646360-A172-45DE-BCF2-1D47F89CA755}" styleName="Table_0">
    <a:wholeTbl>
      <a:tcTxStyle b="off" i="off">
        <a:font>
          <a:latin typeface="Calibri"/>
          <a:ea typeface="Calibri"/>
          <a:cs typeface="Calibri"/>
        </a:font>
        <a:schemeClr val="dk1"/>
      </a:tcTxStyle>
      <a:tcStyle>
        <a:tcBdr>
          <a:left>
            <a:ln w="12700" cap="flat" cmpd="sng">
              <a:solidFill>
                <a:schemeClr val="dk1"/>
              </a:solidFill>
              <a:prstDash val="solid"/>
              <a:round/>
              <a:headEnd type="none" w="sm" len="sm"/>
              <a:tailEnd type="none" w="sm" len="sm"/>
            </a:ln>
          </a:left>
          <a:right>
            <a:ln w="12700" cap="flat" cmpd="sng">
              <a:solidFill>
                <a:schemeClr val="dk1"/>
              </a:solidFill>
              <a:prstDash val="solid"/>
              <a:round/>
              <a:headEnd type="none" w="sm" len="sm"/>
              <a:tailEnd type="none" w="sm" len="sm"/>
            </a:ln>
          </a:right>
          <a:top>
            <a:ln w="12700" cap="flat" cmpd="sng">
              <a:solidFill>
                <a:schemeClr val="dk1"/>
              </a:solidFill>
              <a:prstDash val="solid"/>
              <a:round/>
              <a:headEnd type="none" w="sm" len="sm"/>
              <a:tailEnd type="none" w="sm" len="sm"/>
            </a:ln>
          </a:top>
          <a:bottom>
            <a:ln w="12700" cap="flat" cmpd="sng">
              <a:solidFill>
                <a:schemeClr val="dk1"/>
              </a:solidFill>
              <a:prstDash val="solid"/>
              <a:round/>
              <a:headEnd type="none" w="sm" len="sm"/>
              <a:tailEnd type="none" w="sm" len="sm"/>
            </a:ln>
          </a:bottom>
          <a:insideH>
            <a:ln w="12700" cap="flat" cmpd="sng">
              <a:solidFill>
                <a:schemeClr val="dk1"/>
              </a:solidFill>
              <a:prstDash val="solid"/>
              <a:round/>
              <a:headEnd type="none" w="sm" len="sm"/>
              <a:tailEnd type="none" w="sm" len="sm"/>
            </a:ln>
          </a:insideH>
          <a:insideV>
            <a:ln w="12700" cap="flat" cmpd="sng">
              <a:solidFill>
                <a:schemeClr val="dk1"/>
              </a:solidFill>
              <a:prstDash val="solid"/>
              <a:round/>
              <a:headEnd type="none" w="sm" len="sm"/>
              <a:tailEnd type="none" w="sm" len="sm"/>
            </a:ln>
          </a:insideV>
        </a:tcBdr>
        <a:fill>
          <a:solidFill>
            <a:srgbClr val="FFFFFF">
              <a:alpha val="0"/>
            </a:srgbClr>
          </a:solidFill>
        </a:fill>
      </a:tcStyle>
    </a:wholeTbl>
    <a:band1H>
      <a:tcTxStyle/>
      <a:tcStyle>
        <a:tcBdr/>
      </a:tcStyle>
    </a:band1H>
    <a:band2H>
      <a:tcTxStyle/>
      <a:tcStyle>
        <a:tcBdr/>
      </a:tcStyle>
    </a:band2H>
    <a:band1V>
      <a:tcTxStyle/>
      <a:tcStyle>
        <a:tcBdr/>
      </a:tcStyle>
    </a:band1V>
    <a:band2V>
      <a:tcTxStyle/>
      <a:tcStyle>
        <a:tcBdr/>
      </a:tcStyle>
    </a:band2V>
    <a:lastCol>
      <a:tcTxStyle/>
      <a:tcStyle>
        <a:tcBdr/>
      </a:tcStyle>
    </a:lastCol>
    <a:firstCol>
      <a:tcTxStyle/>
      <a:tcStyle>
        <a:tcBdr/>
      </a:tcStyle>
    </a:firstCol>
    <a:lastRow>
      <a:tcTxStyle/>
      <a:tcStyle>
        <a:tcBdr/>
      </a:tcStyle>
    </a:lastRow>
    <a:seCell>
      <a:tcTxStyle/>
      <a:tcStyle>
        <a:tcBdr/>
      </a:tcStyle>
    </a:seCell>
    <a:swCell>
      <a:tcTxStyle/>
      <a:tcStyle>
        <a:tcBdr/>
      </a:tcStyle>
    </a:swCell>
    <a:firstRow>
      <a:tcTxStyle/>
      <a:tcStyle>
        <a:tcBdr/>
      </a:tcStyle>
    </a:firstRow>
    <a:neCell>
      <a:tcTxStyle/>
      <a:tcStyle>
        <a:tcBdr/>
      </a:tcStyle>
    </a:neCell>
    <a:nwCell>
      <a:tcTxStyle/>
      <a:tcStyle>
        <a:tcBdr/>
      </a:tcStyle>
    </a:nw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4" d="100"/>
          <a:sy n="64" d="100"/>
        </p:scale>
        <p:origin x="774" y="84"/>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2.fntdata"/><Relationship Id="rId21" Type="http://schemas.openxmlformats.org/officeDocument/2006/relationships/slide" Target="slides/slide20.xml"/><Relationship Id="rId34" Type="http://schemas.openxmlformats.org/officeDocument/2006/relationships/font" Target="fonts/font10.fntdata"/><Relationship Id="rId42" Type="http://schemas.openxmlformats.org/officeDocument/2006/relationships/presProps" Target="pres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5.fntdata"/><Relationship Id="rId41" Type="http://customschemas.google.com/relationships/presentationmetadata" Target="meta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32" Type="http://schemas.openxmlformats.org/officeDocument/2006/relationships/font" Target="fonts/font8.fntdata"/><Relationship Id="rId45"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font" Target="fonts/font4.fntdata"/><Relationship Id="rId36" Type="http://schemas.openxmlformats.org/officeDocument/2006/relationships/font" Target="fonts/font12.fntdata"/><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7.fntdata"/><Relationship Id="rId4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font" Target="fonts/font3.fntdata"/><Relationship Id="rId30" Type="http://schemas.openxmlformats.org/officeDocument/2006/relationships/font" Target="fonts/font6.fntdata"/><Relationship Id="rId35" Type="http://schemas.openxmlformats.org/officeDocument/2006/relationships/font" Target="fonts/font11.fntdata"/><Relationship Id="rId43" Type="http://schemas.openxmlformats.org/officeDocument/2006/relationships/viewProps" Target="viewProps.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1.fntdata"/><Relationship Id="rId33" Type="http://schemas.openxmlformats.org/officeDocument/2006/relationships/font" Target="fonts/font9.fnt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8712200" cy="566738"/>
          </a:xfrm>
          <a:prstGeom prst="rect">
            <a:avLst/>
          </a:prstGeom>
          <a:noFill/>
          <a:ln>
            <a:noFill/>
          </a:ln>
        </p:spPr>
        <p:txBody>
          <a:bodyPr spcFirstLastPara="1" wrap="square" lIns="91425" tIns="45700" rIns="91425" bIns="45700" anchor="t" anchorCtr="0">
            <a:noAutofit/>
          </a:bodyPr>
          <a:lstStyle>
            <a:lvl1pPr lvl="0" algn="l">
              <a:spcBef>
                <a:spcPts val="0"/>
              </a:spcBef>
              <a:spcAft>
                <a:spcPts val="0"/>
              </a:spcAft>
              <a:buSzPts val="1400"/>
              <a:buNone/>
              <a:defRPr sz="12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4" name="Google Shape;4;n"/>
          <p:cNvSpPr txBox="1">
            <a:spLocks noGrp="1"/>
          </p:cNvSpPr>
          <p:nvPr>
            <p:ph type="dt" idx="10"/>
          </p:nvPr>
        </p:nvSpPr>
        <p:spPr>
          <a:xfrm>
            <a:off x="11387138" y="0"/>
            <a:ext cx="8712200" cy="566738"/>
          </a:xfrm>
          <a:prstGeom prst="rect">
            <a:avLst/>
          </a:prstGeom>
          <a:noFill/>
          <a:ln>
            <a:noFill/>
          </a:ln>
        </p:spPr>
        <p:txBody>
          <a:bodyPr spcFirstLastPara="1" wrap="square" lIns="91425" tIns="45700" rIns="91425" bIns="45700" anchor="t" anchorCtr="0">
            <a:noAutofit/>
          </a:bodyPr>
          <a:lstStyle>
            <a:lvl1pPr lvl="0" algn="r">
              <a:spcBef>
                <a:spcPts val="0"/>
              </a:spcBef>
              <a:spcAft>
                <a:spcPts val="0"/>
              </a:spcAft>
              <a:buSzPts val="1400"/>
              <a:buNone/>
              <a:defRPr sz="12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5" name="Google Shape;5;n"/>
          <p:cNvSpPr>
            <a:spLocks noGrp="1" noRot="1" noChangeAspect="1"/>
          </p:cNvSpPr>
          <p:nvPr>
            <p:ph type="sldImg" idx="3"/>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2009775" y="5441950"/>
            <a:ext cx="16084550" cy="4454525"/>
          </a:xfrm>
          <a:prstGeom prst="rect">
            <a:avLst/>
          </a:prstGeom>
          <a:noFill/>
          <a:ln>
            <a:noFill/>
          </a:ln>
        </p:spPr>
        <p:txBody>
          <a:bodyPr spcFirstLastPara="1" wrap="square" lIns="91425" tIns="45700" rIns="91425" bIns="45700" anchor="t" anchorCtr="0">
            <a:noAutofit/>
          </a:bodyPr>
          <a:lstStyle>
            <a:lvl1pPr marL="457200" marR="0" lvl="0"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1pPr>
            <a:lvl2pPr marL="914400" marR="0" lvl="1"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2pPr>
            <a:lvl3pPr marL="1371600" marR="0" lvl="2"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3pPr>
            <a:lvl4pPr marL="1828800" marR="0" lvl="3"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4pPr>
            <a:lvl5pPr marL="2286000" marR="0" lvl="4"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5pPr>
            <a:lvl6pPr marL="2743200" marR="0" lvl="5"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6pPr>
            <a:lvl7pPr marL="3200400" marR="0" lvl="6"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7pPr>
            <a:lvl8pPr marL="3657600" marR="0" lvl="7"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8pPr>
            <a:lvl9pPr marL="4114800" marR="0" lvl="8" indent="-228600" algn="l" rtl="0">
              <a:spcBef>
                <a:spcPts val="0"/>
              </a:spcBef>
              <a:spcAft>
                <a:spcPts val="0"/>
              </a:spcAft>
              <a:buSzPts val="1400"/>
              <a:buNone/>
              <a:defRPr sz="1200" b="0" i="0" u="none" strike="noStrike" cap="none">
                <a:solidFill>
                  <a:schemeClr val="dk1"/>
                </a:solidFill>
                <a:latin typeface="Arial"/>
                <a:ea typeface="Arial"/>
                <a:cs typeface="Arial"/>
                <a:sym typeface="Arial"/>
              </a:defRPr>
            </a:lvl9pPr>
          </a:lstStyle>
          <a:p>
            <a:endParaRPr/>
          </a:p>
        </p:txBody>
      </p:sp>
      <p:sp>
        <p:nvSpPr>
          <p:cNvPr id="7" name="Google Shape;7;n"/>
          <p:cNvSpPr txBox="1">
            <a:spLocks noGrp="1"/>
          </p:cNvSpPr>
          <p:nvPr>
            <p:ph type="ftr" idx="11"/>
          </p:nvPr>
        </p:nvSpPr>
        <p:spPr>
          <a:xfrm>
            <a:off x="0" y="10742613"/>
            <a:ext cx="8712200" cy="566737"/>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SzPts val="1400"/>
              <a:buNone/>
              <a:defRPr sz="1200"/>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8" name="Google Shape;8;n"/>
          <p:cNvSpPr txBox="1">
            <a:spLocks noGrp="1"/>
          </p:cNvSpPr>
          <p:nvPr>
            <p:ph type="sldNum" idx="12"/>
          </p:nvPr>
        </p:nvSpPr>
        <p:spPr>
          <a:xfrm>
            <a:off x="11387138" y="10742613"/>
            <a:ext cx="8712200" cy="56673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sz="1200"/>
              <a:t>‹#›</a:t>
            </a:fld>
            <a:endParaRPr sz="1200"/>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8"/>
        <p:cNvGrpSpPr/>
        <p:nvPr/>
      </p:nvGrpSpPr>
      <p:grpSpPr>
        <a:xfrm>
          <a:off x="0" y="0"/>
          <a:ext cx="0" cy="0"/>
          <a:chOff x="0" y="0"/>
          <a:chExt cx="0" cy="0"/>
        </a:xfrm>
      </p:grpSpPr>
      <p:sp>
        <p:nvSpPr>
          <p:cNvPr id="49" name="Google Shape;49;p1: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0" name="Google Shape;50;p1: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4"/>
        <p:cNvGrpSpPr/>
        <p:nvPr/>
      </p:nvGrpSpPr>
      <p:grpSpPr>
        <a:xfrm>
          <a:off x="0" y="0"/>
          <a:ext cx="0" cy="0"/>
          <a:chOff x="0" y="0"/>
          <a:chExt cx="0" cy="0"/>
        </a:xfrm>
      </p:grpSpPr>
      <p:sp>
        <p:nvSpPr>
          <p:cNvPr id="215" name="Google Shape;215;p10: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16" name="Google Shape;216;p10: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0"/>
        <p:cNvGrpSpPr/>
        <p:nvPr/>
      </p:nvGrpSpPr>
      <p:grpSpPr>
        <a:xfrm>
          <a:off x="0" y="0"/>
          <a:ext cx="0" cy="0"/>
          <a:chOff x="0" y="0"/>
          <a:chExt cx="0" cy="0"/>
        </a:xfrm>
      </p:grpSpPr>
      <p:sp>
        <p:nvSpPr>
          <p:cNvPr id="231" name="Google Shape;231;p11: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32" name="Google Shape;232;p11: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7"/>
        <p:cNvGrpSpPr/>
        <p:nvPr/>
      </p:nvGrpSpPr>
      <p:grpSpPr>
        <a:xfrm>
          <a:off x="0" y="0"/>
          <a:ext cx="0" cy="0"/>
          <a:chOff x="0" y="0"/>
          <a:chExt cx="0" cy="0"/>
        </a:xfrm>
      </p:grpSpPr>
      <p:sp>
        <p:nvSpPr>
          <p:cNvPr id="248" name="Google Shape;248;p12: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49" name="Google Shape;249;p12: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3"/>
        <p:cNvGrpSpPr/>
        <p:nvPr/>
      </p:nvGrpSpPr>
      <p:grpSpPr>
        <a:xfrm>
          <a:off x="0" y="0"/>
          <a:ext cx="0" cy="0"/>
          <a:chOff x="0" y="0"/>
          <a:chExt cx="0" cy="0"/>
        </a:xfrm>
      </p:grpSpPr>
      <p:sp>
        <p:nvSpPr>
          <p:cNvPr id="264" name="Google Shape;264;p13: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65" name="Google Shape;265;p13: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0"/>
        <p:cNvGrpSpPr/>
        <p:nvPr/>
      </p:nvGrpSpPr>
      <p:grpSpPr>
        <a:xfrm>
          <a:off x="0" y="0"/>
          <a:ext cx="0" cy="0"/>
          <a:chOff x="0" y="0"/>
          <a:chExt cx="0" cy="0"/>
        </a:xfrm>
      </p:grpSpPr>
      <p:sp>
        <p:nvSpPr>
          <p:cNvPr id="281" name="Google Shape;281;p14: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82" name="Google Shape;282;p14: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94"/>
        <p:cNvGrpSpPr/>
        <p:nvPr/>
      </p:nvGrpSpPr>
      <p:grpSpPr>
        <a:xfrm>
          <a:off x="0" y="0"/>
          <a:ext cx="0" cy="0"/>
          <a:chOff x="0" y="0"/>
          <a:chExt cx="0" cy="0"/>
        </a:xfrm>
      </p:grpSpPr>
      <p:sp>
        <p:nvSpPr>
          <p:cNvPr id="295" name="Google Shape;295;p15: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296" name="Google Shape;296;p15: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08"/>
        <p:cNvGrpSpPr/>
        <p:nvPr/>
      </p:nvGrpSpPr>
      <p:grpSpPr>
        <a:xfrm>
          <a:off x="0" y="0"/>
          <a:ext cx="0" cy="0"/>
          <a:chOff x="0" y="0"/>
          <a:chExt cx="0" cy="0"/>
        </a:xfrm>
      </p:grpSpPr>
      <p:sp>
        <p:nvSpPr>
          <p:cNvPr id="309" name="Google Shape;309;p16: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10" name="Google Shape;310;p16: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26"/>
        <p:cNvGrpSpPr/>
        <p:nvPr/>
      </p:nvGrpSpPr>
      <p:grpSpPr>
        <a:xfrm>
          <a:off x="0" y="0"/>
          <a:ext cx="0" cy="0"/>
          <a:chOff x="0" y="0"/>
          <a:chExt cx="0" cy="0"/>
        </a:xfrm>
      </p:grpSpPr>
      <p:sp>
        <p:nvSpPr>
          <p:cNvPr id="327" name="Google Shape;327;p17: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28" name="Google Shape;328;p17: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42"/>
        <p:cNvGrpSpPr/>
        <p:nvPr/>
      </p:nvGrpSpPr>
      <p:grpSpPr>
        <a:xfrm>
          <a:off x="0" y="0"/>
          <a:ext cx="0" cy="0"/>
          <a:chOff x="0" y="0"/>
          <a:chExt cx="0" cy="0"/>
        </a:xfrm>
      </p:grpSpPr>
      <p:sp>
        <p:nvSpPr>
          <p:cNvPr id="343" name="Google Shape;343;p18: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44" name="Google Shape;344;p18: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60"/>
        <p:cNvGrpSpPr/>
        <p:nvPr/>
      </p:nvGrpSpPr>
      <p:grpSpPr>
        <a:xfrm>
          <a:off x="0" y="0"/>
          <a:ext cx="0" cy="0"/>
          <a:chOff x="0" y="0"/>
          <a:chExt cx="0" cy="0"/>
        </a:xfrm>
      </p:grpSpPr>
      <p:sp>
        <p:nvSpPr>
          <p:cNvPr id="361" name="Google Shape;361;p19: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62" name="Google Shape;362;p19: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5"/>
        <p:cNvGrpSpPr/>
        <p:nvPr/>
      </p:nvGrpSpPr>
      <p:grpSpPr>
        <a:xfrm>
          <a:off x="0" y="0"/>
          <a:ext cx="0" cy="0"/>
          <a:chOff x="0" y="0"/>
          <a:chExt cx="0" cy="0"/>
        </a:xfrm>
      </p:grpSpPr>
      <p:sp>
        <p:nvSpPr>
          <p:cNvPr id="56" name="Google Shape;56;p2: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57" name="Google Shape;57;p2: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76"/>
        <p:cNvGrpSpPr/>
        <p:nvPr/>
      </p:nvGrpSpPr>
      <p:grpSpPr>
        <a:xfrm>
          <a:off x="0" y="0"/>
          <a:ext cx="0" cy="0"/>
          <a:chOff x="0" y="0"/>
          <a:chExt cx="0" cy="0"/>
        </a:xfrm>
      </p:grpSpPr>
      <p:sp>
        <p:nvSpPr>
          <p:cNvPr id="377" name="Google Shape;377;p20: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78" name="Google Shape;378;p20: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94"/>
        <p:cNvGrpSpPr/>
        <p:nvPr/>
      </p:nvGrpSpPr>
      <p:grpSpPr>
        <a:xfrm>
          <a:off x="0" y="0"/>
          <a:ext cx="0" cy="0"/>
          <a:chOff x="0" y="0"/>
          <a:chExt cx="0" cy="0"/>
        </a:xfrm>
      </p:grpSpPr>
      <p:sp>
        <p:nvSpPr>
          <p:cNvPr id="395" name="Google Shape;395;p21: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396" name="Google Shape;396;p21: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11"/>
        <p:cNvGrpSpPr/>
        <p:nvPr/>
      </p:nvGrpSpPr>
      <p:grpSpPr>
        <a:xfrm>
          <a:off x="0" y="0"/>
          <a:ext cx="0" cy="0"/>
          <a:chOff x="0" y="0"/>
          <a:chExt cx="0" cy="0"/>
        </a:xfrm>
      </p:grpSpPr>
      <p:sp>
        <p:nvSpPr>
          <p:cNvPr id="412" name="Google Shape;412;p22: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413" name="Google Shape;413;p22: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7"/>
        <p:cNvGrpSpPr/>
        <p:nvPr/>
      </p:nvGrpSpPr>
      <p:grpSpPr>
        <a:xfrm>
          <a:off x="0" y="0"/>
          <a:ext cx="0" cy="0"/>
          <a:chOff x="0" y="0"/>
          <a:chExt cx="0" cy="0"/>
        </a:xfrm>
      </p:grpSpPr>
      <p:sp>
        <p:nvSpPr>
          <p:cNvPr id="98" name="Google Shape;98;p3: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99" name="Google Shape;99;p3: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p4: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15" name="Google Shape;115;p4: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5: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33" name="Google Shape;133;p5: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7"/>
        <p:cNvGrpSpPr/>
        <p:nvPr/>
      </p:nvGrpSpPr>
      <p:grpSpPr>
        <a:xfrm>
          <a:off x="0" y="0"/>
          <a:ext cx="0" cy="0"/>
          <a:chOff x="0" y="0"/>
          <a:chExt cx="0" cy="0"/>
        </a:xfrm>
      </p:grpSpPr>
      <p:sp>
        <p:nvSpPr>
          <p:cNvPr id="148" name="Google Shape;148;p6: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49" name="Google Shape;149;p6: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3"/>
        <p:cNvGrpSpPr/>
        <p:nvPr/>
      </p:nvGrpSpPr>
      <p:grpSpPr>
        <a:xfrm>
          <a:off x="0" y="0"/>
          <a:ext cx="0" cy="0"/>
          <a:chOff x="0" y="0"/>
          <a:chExt cx="0" cy="0"/>
        </a:xfrm>
      </p:grpSpPr>
      <p:sp>
        <p:nvSpPr>
          <p:cNvPr id="164" name="Google Shape;164;p7: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65" name="Google Shape;165;p7:notes"/>
          <p:cNvSpPr txBox="1">
            <a:spLocks noGrp="1"/>
          </p:cNvSpPr>
          <p:nvPr>
            <p:ph type="body" idx="1"/>
          </p:nvPr>
        </p:nvSpPr>
        <p:spPr>
          <a:xfrm>
            <a:off x="2009775" y="5441950"/>
            <a:ext cx="16084550" cy="4454525"/>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66" name="Google Shape;166;p7:notes"/>
          <p:cNvSpPr txBox="1">
            <a:spLocks noGrp="1"/>
          </p:cNvSpPr>
          <p:nvPr>
            <p:ph type="sldNum" idx="12"/>
          </p:nvPr>
        </p:nvSpPr>
        <p:spPr>
          <a:xfrm>
            <a:off x="11387138" y="10742613"/>
            <a:ext cx="8712200" cy="566737"/>
          </a:xfrm>
          <a:prstGeom prst="rect">
            <a:avLst/>
          </a:prstGeom>
          <a:noFill/>
          <a:ln>
            <a:noFill/>
          </a:ln>
        </p:spPr>
        <p:txBody>
          <a:bodyPr spcFirstLastPara="1" wrap="square" lIns="91425" tIns="45700" rIns="91425" bIns="45700" anchor="b" anchorCtr="0">
            <a:noAutofit/>
          </a:bodyPr>
          <a:lstStyle/>
          <a:p>
            <a:pPr marL="0" lvl="0" indent="0" algn="r" rtl="0">
              <a:spcBef>
                <a:spcPts val="0"/>
              </a:spcBef>
              <a:spcAft>
                <a:spcPts val="0"/>
              </a:spcAft>
              <a:buNone/>
            </a:pPr>
            <a:fld id="{00000000-1234-1234-1234-123412341234}" type="slidenum">
              <a:rPr lang="en-US"/>
              <a:t>7</a:t>
            </a:fld>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0"/>
        <p:cNvGrpSpPr/>
        <p:nvPr/>
      </p:nvGrpSpPr>
      <p:grpSpPr>
        <a:xfrm>
          <a:off x="0" y="0"/>
          <a:ext cx="0" cy="0"/>
          <a:chOff x="0" y="0"/>
          <a:chExt cx="0" cy="0"/>
        </a:xfrm>
      </p:grpSpPr>
      <p:sp>
        <p:nvSpPr>
          <p:cNvPr id="181" name="Google Shape;181;p8: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82" name="Google Shape;182;p8: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7"/>
        <p:cNvGrpSpPr/>
        <p:nvPr/>
      </p:nvGrpSpPr>
      <p:grpSpPr>
        <a:xfrm>
          <a:off x="0" y="0"/>
          <a:ext cx="0" cy="0"/>
          <a:chOff x="0" y="0"/>
          <a:chExt cx="0" cy="0"/>
        </a:xfrm>
      </p:grpSpPr>
      <p:sp>
        <p:nvSpPr>
          <p:cNvPr id="198" name="Google Shape;198;p9:notes"/>
          <p:cNvSpPr txBox="1">
            <a:spLocks noGrp="1"/>
          </p:cNvSpPr>
          <p:nvPr>
            <p:ph type="body" idx="1"/>
          </p:nvPr>
        </p:nvSpPr>
        <p:spPr>
          <a:xfrm>
            <a:off x="2009775" y="5441950"/>
            <a:ext cx="16084550" cy="4454525"/>
          </a:xfrm>
          <a:prstGeom prst="rect">
            <a:avLst/>
          </a:prstGeom>
        </p:spPr>
        <p:txBody>
          <a:bodyPr spcFirstLastPara="1" wrap="square" lIns="91425" tIns="45700" rIns="91425" bIns="45700" anchor="t" anchorCtr="0">
            <a:noAutofit/>
          </a:bodyPr>
          <a:lstStyle/>
          <a:p>
            <a:pPr marL="0" lvl="0" indent="0" algn="l" rtl="0">
              <a:spcBef>
                <a:spcPts val="0"/>
              </a:spcBef>
              <a:spcAft>
                <a:spcPts val="0"/>
              </a:spcAft>
              <a:buNone/>
            </a:pPr>
            <a:endParaRPr/>
          </a:p>
        </p:txBody>
      </p:sp>
      <p:sp>
        <p:nvSpPr>
          <p:cNvPr id="199" name="Google Shape;199;p9:notes"/>
          <p:cNvSpPr>
            <a:spLocks noGrp="1" noRot="1" noChangeAspect="1"/>
          </p:cNvSpPr>
          <p:nvPr>
            <p:ph type="sldImg" idx="2"/>
          </p:nvPr>
        </p:nvSpPr>
        <p:spPr>
          <a:xfrm>
            <a:off x="6659563" y="1414463"/>
            <a:ext cx="6784975" cy="3816350"/>
          </a:xfrm>
          <a:custGeom>
            <a:avLst/>
            <a:gdLst/>
            <a:ahLst/>
            <a:cxnLst/>
            <a:rect l="l" t="t" r="r" b="b"/>
            <a:pathLst>
              <a:path w="120000" h="120000" extrusionOk="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Title Slide" type="obj">
  <p:cSld name="OBJECT">
    <p:bg>
      <p:bgPr>
        <a:solidFill>
          <a:schemeClr val="lt1"/>
        </a:solidFill>
        <a:effectLst/>
      </p:bgPr>
    </p:bg>
    <p:spTree>
      <p:nvGrpSpPr>
        <p:cNvPr id="1" name="Shape 17"/>
        <p:cNvGrpSpPr/>
        <p:nvPr/>
      </p:nvGrpSpPr>
      <p:grpSpPr>
        <a:xfrm>
          <a:off x="0" y="0"/>
          <a:ext cx="0" cy="0"/>
          <a:chOff x="0" y="0"/>
          <a:chExt cx="0" cy="0"/>
        </a:xfrm>
      </p:grpSpPr>
      <p:sp>
        <p:nvSpPr>
          <p:cNvPr id="18" name="Google Shape;18;p24"/>
          <p:cNvSpPr/>
          <p:nvPr/>
        </p:nvSpPr>
        <p:spPr>
          <a:xfrm>
            <a:off x="0" y="0"/>
            <a:ext cx="20104100" cy="11308715"/>
          </a:xfrm>
          <a:custGeom>
            <a:avLst/>
            <a:gdLst/>
            <a:ahLst/>
            <a:cxnLst/>
            <a:rect l="l" t="t" r="r" b="b"/>
            <a:pathLst>
              <a:path w="20104100" h="11308715" extrusionOk="0">
                <a:moveTo>
                  <a:pt x="20104099" y="0"/>
                </a:moveTo>
                <a:lnTo>
                  <a:pt x="0" y="0"/>
                </a:lnTo>
                <a:lnTo>
                  <a:pt x="0" y="11308556"/>
                </a:lnTo>
                <a:lnTo>
                  <a:pt x="20104099" y="11308556"/>
                </a:lnTo>
                <a:lnTo>
                  <a:pt x="20104099"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9" name="Google Shape;19;p24"/>
          <p:cNvPicPr preferRelativeResize="0"/>
          <p:nvPr/>
        </p:nvPicPr>
        <p:blipFill rotWithShape="1">
          <a:blip r:embed="rId2">
            <a:alphaModFix/>
          </a:blip>
          <a:srcRect/>
          <a:stretch/>
        </p:blipFill>
        <p:spPr>
          <a:xfrm>
            <a:off x="0" y="0"/>
            <a:ext cx="20104100" cy="11308556"/>
          </a:xfrm>
          <a:prstGeom prst="rect">
            <a:avLst/>
          </a:prstGeom>
          <a:noFill/>
          <a:ln>
            <a:noFill/>
          </a:ln>
        </p:spPr>
      </p:pic>
      <p:sp>
        <p:nvSpPr>
          <p:cNvPr id="20" name="Google Shape;20;p24"/>
          <p:cNvSpPr txBox="1">
            <a:spLocks noGrp="1"/>
          </p:cNvSpPr>
          <p:nvPr>
            <p:ph type="ctrTitle"/>
          </p:nvPr>
        </p:nvSpPr>
        <p:spPr>
          <a:xfrm>
            <a:off x="7474609" y="1421810"/>
            <a:ext cx="5154881" cy="729614"/>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3450" b="1"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1" name="Google Shape;21;p24"/>
          <p:cNvSpPr txBox="1">
            <a:spLocks noGrp="1"/>
          </p:cNvSpPr>
          <p:nvPr>
            <p:ph type="subTitle" idx="1"/>
          </p:nvPr>
        </p:nvSpPr>
        <p:spPr>
          <a:xfrm>
            <a:off x="3015615" y="6333236"/>
            <a:ext cx="14072870" cy="282733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3050" b="0" i="0">
                <a:solidFill>
                  <a:schemeClr val="dk1"/>
                </a:solidFill>
                <a:latin typeface="Barlow"/>
                <a:ea typeface="Barlow"/>
                <a:cs typeface="Barlow"/>
                <a:sym typeface="Barlow"/>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24"/>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3" name="Google Shape;23;p24"/>
          <p:cNvSpPr txBox="1">
            <a:spLocks noGrp="1"/>
          </p:cNvSpPr>
          <p:nvPr>
            <p:ph type="dt" idx="10"/>
          </p:nvPr>
        </p:nvSpPr>
        <p:spPr>
          <a:xfrm>
            <a:off x="1005205" y="10517696"/>
            <a:ext cx="4623943" cy="56546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4" name="Google Shape;24;p24"/>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Two Content">
  <p:cSld name="Two Content">
    <p:bg>
      <p:bgPr>
        <a:solidFill>
          <a:schemeClr val="lt1"/>
        </a:solidFill>
        <a:effectLst/>
      </p:bgPr>
    </p:bg>
    <p:spTree>
      <p:nvGrpSpPr>
        <p:cNvPr id="1" name="Shape 25"/>
        <p:cNvGrpSpPr/>
        <p:nvPr/>
      </p:nvGrpSpPr>
      <p:grpSpPr>
        <a:xfrm>
          <a:off x="0" y="0"/>
          <a:ext cx="0" cy="0"/>
          <a:chOff x="0" y="0"/>
          <a:chExt cx="0" cy="0"/>
        </a:xfrm>
      </p:grpSpPr>
      <p:sp>
        <p:nvSpPr>
          <p:cNvPr id="26" name="Google Shape;26;p25"/>
          <p:cNvSpPr/>
          <p:nvPr/>
        </p:nvSpPr>
        <p:spPr>
          <a:xfrm>
            <a:off x="0" y="0"/>
            <a:ext cx="20104100" cy="1047115"/>
          </a:xfrm>
          <a:custGeom>
            <a:avLst/>
            <a:gdLst/>
            <a:ahLst/>
            <a:cxnLst/>
            <a:rect l="l" t="t" r="r" b="b"/>
            <a:pathLst>
              <a:path w="20104100" h="1047115" extrusionOk="0">
                <a:moveTo>
                  <a:pt x="20104099" y="0"/>
                </a:moveTo>
                <a:lnTo>
                  <a:pt x="0" y="0"/>
                </a:lnTo>
                <a:lnTo>
                  <a:pt x="0" y="1047088"/>
                </a:lnTo>
                <a:lnTo>
                  <a:pt x="20104099" y="1047088"/>
                </a:lnTo>
                <a:lnTo>
                  <a:pt x="20104099"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7" name="Google Shape;27;p25"/>
          <p:cNvSpPr txBox="1">
            <a:spLocks noGrp="1"/>
          </p:cNvSpPr>
          <p:nvPr>
            <p:ph type="title"/>
          </p:nvPr>
        </p:nvSpPr>
        <p:spPr>
          <a:xfrm>
            <a:off x="746620" y="914935"/>
            <a:ext cx="5653405" cy="88011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3450" b="1"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8" name="Google Shape;28;p25"/>
          <p:cNvSpPr txBox="1">
            <a:spLocks noGrp="1"/>
          </p:cNvSpPr>
          <p:nvPr>
            <p:ph type="body" idx="1"/>
          </p:nvPr>
        </p:nvSpPr>
        <p:spPr>
          <a:xfrm>
            <a:off x="1005205" y="2601150"/>
            <a:ext cx="8745284" cy="7464171"/>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29" name="Google Shape;29;p25"/>
          <p:cNvSpPr txBox="1">
            <a:spLocks noGrp="1"/>
          </p:cNvSpPr>
          <p:nvPr>
            <p:ph type="body" idx="2"/>
          </p:nvPr>
        </p:nvSpPr>
        <p:spPr>
          <a:xfrm>
            <a:off x="10227824" y="3122741"/>
            <a:ext cx="6720840" cy="6689090"/>
          </a:xfrm>
          <a:prstGeom prst="rect">
            <a:avLst/>
          </a:prstGeom>
          <a:noFill/>
          <a:ln>
            <a:noFill/>
          </a:ln>
        </p:spPr>
        <p:txBody>
          <a:bodyPr spcFirstLastPara="1" wrap="square" lIns="0" tIns="0" rIns="0" bIns="0" anchor="t" anchorCtr="0">
            <a:spAutoFit/>
          </a:bodyPr>
          <a:lstStyle>
            <a:lvl1pPr marL="457200" lvl="0" indent="-228600" algn="l">
              <a:spcBef>
                <a:spcPts val="0"/>
              </a:spcBef>
              <a:spcAft>
                <a:spcPts val="0"/>
              </a:spcAft>
              <a:buSzPts val="1400"/>
              <a:buNone/>
              <a:defRPr sz="3050" b="1" i="0">
                <a:solidFill>
                  <a:schemeClr val="dk1"/>
                </a:solidFill>
                <a:latin typeface="Barlow SemiBold"/>
                <a:ea typeface="Barlow SemiBold"/>
                <a:cs typeface="Barlow SemiBold"/>
                <a:sym typeface="Barlow SemiBold"/>
              </a:defRPr>
            </a:lvl1pPr>
            <a:lvl2pPr marL="914400" lvl="1" indent="-228600" algn="l">
              <a:spcBef>
                <a:spcPts val="0"/>
              </a:spcBef>
              <a:spcAft>
                <a:spcPts val="0"/>
              </a:spcAft>
              <a:buSzPts val="1400"/>
              <a:buNone/>
              <a:defRPr/>
            </a:lvl2pPr>
            <a:lvl3pPr marL="1371600" lvl="2" indent="-228600" algn="l">
              <a:spcBef>
                <a:spcPts val="0"/>
              </a:spcBef>
              <a:spcAft>
                <a:spcPts val="0"/>
              </a:spcAft>
              <a:buSzPts val="1400"/>
              <a:buNone/>
              <a:defRPr/>
            </a:lvl3pPr>
            <a:lvl4pPr marL="1828800" lvl="3" indent="-228600" algn="l">
              <a:spcBef>
                <a:spcPts val="0"/>
              </a:spcBef>
              <a:spcAft>
                <a:spcPts val="0"/>
              </a:spcAft>
              <a:buSzPts val="1400"/>
              <a:buNone/>
              <a:defRPr/>
            </a:lvl4pPr>
            <a:lvl5pPr marL="2286000" lvl="4" indent="-228600" algn="l">
              <a:spcBef>
                <a:spcPts val="0"/>
              </a:spcBef>
              <a:spcAft>
                <a:spcPts val="0"/>
              </a:spcAft>
              <a:buSzPts val="1400"/>
              <a:buNone/>
              <a:defRPr/>
            </a:lvl5pPr>
            <a:lvl6pPr marL="2743200" lvl="5" indent="-228600" algn="l">
              <a:spcBef>
                <a:spcPts val="0"/>
              </a:spcBef>
              <a:spcAft>
                <a:spcPts val="0"/>
              </a:spcAft>
              <a:buSzPts val="1400"/>
              <a:buNone/>
              <a:defRPr/>
            </a:lvl6pPr>
            <a:lvl7pPr marL="3200400" lvl="6" indent="-228600" algn="l">
              <a:spcBef>
                <a:spcPts val="0"/>
              </a:spcBef>
              <a:spcAft>
                <a:spcPts val="0"/>
              </a:spcAft>
              <a:buSzPts val="1400"/>
              <a:buNone/>
              <a:defRPr/>
            </a:lvl7pPr>
            <a:lvl8pPr marL="3657600" lvl="7" indent="-228600" algn="l">
              <a:spcBef>
                <a:spcPts val="0"/>
              </a:spcBef>
              <a:spcAft>
                <a:spcPts val="0"/>
              </a:spcAft>
              <a:buSzPts val="1400"/>
              <a:buNone/>
              <a:defRPr/>
            </a:lvl8pPr>
            <a:lvl9pPr marL="4114800" lvl="8" indent="-228600" algn="l">
              <a:spcBef>
                <a:spcPts val="0"/>
              </a:spcBef>
              <a:spcAft>
                <a:spcPts val="0"/>
              </a:spcAft>
              <a:buSzPts val="1400"/>
              <a:buNone/>
              <a:defRPr/>
            </a:lvl9pPr>
          </a:lstStyle>
          <a:p>
            <a:endParaRPr/>
          </a:p>
        </p:txBody>
      </p:sp>
      <p:sp>
        <p:nvSpPr>
          <p:cNvPr id="30" name="Google Shape;30;p25"/>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1" name="Google Shape;31;p25"/>
          <p:cNvSpPr txBox="1">
            <a:spLocks noGrp="1"/>
          </p:cNvSpPr>
          <p:nvPr>
            <p:ph type="dt" idx="10"/>
          </p:nvPr>
        </p:nvSpPr>
        <p:spPr>
          <a:xfrm>
            <a:off x="1005205" y="10517696"/>
            <a:ext cx="4623943" cy="56546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25"/>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Blank">
  <p:cSld name="Blank">
    <p:spTree>
      <p:nvGrpSpPr>
        <p:cNvPr id="1" name="Shape 33"/>
        <p:cNvGrpSpPr/>
        <p:nvPr/>
      </p:nvGrpSpPr>
      <p:grpSpPr>
        <a:xfrm>
          <a:off x="0" y="0"/>
          <a:ext cx="0" cy="0"/>
          <a:chOff x="0" y="0"/>
          <a:chExt cx="0" cy="0"/>
        </a:xfrm>
      </p:grpSpPr>
      <p:sp>
        <p:nvSpPr>
          <p:cNvPr id="34" name="Google Shape;34;p26"/>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5" name="Google Shape;35;p26"/>
          <p:cNvSpPr txBox="1">
            <a:spLocks noGrp="1"/>
          </p:cNvSpPr>
          <p:nvPr>
            <p:ph type="dt" idx="10"/>
          </p:nvPr>
        </p:nvSpPr>
        <p:spPr>
          <a:xfrm>
            <a:off x="1005205" y="10517696"/>
            <a:ext cx="4623943" cy="56546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6" name="Google Shape;36;p26"/>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pic>
        <p:nvPicPr>
          <p:cNvPr id="37" name="Google Shape;37;p26" descr="A blue and white logo&#10;&#10;AI-generated content may be incorrect."/>
          <p:cNvPicPr preferRelativeResize="0"/>
          <p:nvPr/>
        </p:nvPicPr>
        <p:blipFill rotWithShape="1">
          <a:blip r:embed="rId2">
            <a:alphaModFix/>
          </a:blip>
          <a:srcRect/>
          <a:stretch/>
        </p:blipFill>
        <p:spPr>
          <a:xfrm>
            <a:off x="18129250" y="92075"/>
            <a:ext cx="1359297" cy="447435"/>
          </a:xfrm>
          <a:prstGeom prst="roundRect">
            <a:avLst>
              <a:gd name="adj" fmla="val 16667"/>
            </a:avLst>
          </a:prstGeom>
          <a:noFill/>
          <a:ln>
            <a:noFill/>
          </a:ln>
        </p:spPr>
      </p:pic>
      <p:sp>
        <p:nvSpPr>
          <p:cNvPr id="38" name="Google Shape;38;p26"/>
          <p:cNvSpPr txBox="1"/>
          <p:nvPr/>
        </p:nvSpPr>
        <p:spPr>
          <a:xfrm>
            <a:off x="7080306" y="118186"/>
            <a:ext cx="59435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Copyright, Fair Use, and Plagiarism</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Content">
  <p:cSld name="Title and Content">
    <p:spTree>
      <p:nvGrpSpPr>
        <p:cNvPr id="1" name="Shape 39"/>
        <p:cNvGrpSpPr/>
        <p:nvPr/>
      </p:nvGrpSpPr>
      <p:grpSpPr>
        <a:xfrm>
          <a:off x="0" y="0"/>
          <a:ext cx="0" cy="0"/>
          <a:chOff x="0" y="0"/>
          <a:chExt cx="0" cy="0"/>
        </a:xfrm>
      </p:grpSpPr>
      <p:sp>
        <p:nvSpPr>
          <p:cNvPr id="40" name="Google Shape;40;p27"/>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1" name="Google Shape;41;p27"/>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sp>
        <p:nvSpPr>
          <p:cNvPr id="42" name="Google Shape;42;p27"/>
          <p:cNvSpPr txBox="1"/>
          <p:nvPr/>
        </p:nvSpPr>
        <p:spPr>
          <a:xfrm>
            <a:off x="7080306" y="118186"/>
            <a:ext cx="5943544" cy="354584"/>
          </a:xfrm>
          <a:prstGeom prst="rect">
            <a:avLst/>
          </a:prstGeom>
          <a:noFill/>
          <a:ln>
            <a:noFill/>
          </a:ln>
        </p:spPr>
        <p:txBody>
          <a:bodyPr spcFirstLastPara="1" wrap="square" lIns="0" tIns="15875" rIns="0" bIns="0" anchor="t" anchorCtr="0">
            <a:spAutoFit/>
          </a:bodyPr>
          <a:lstStyle/>
          <a:p>
            <a:pPr marL="12700" lvl="0" indent="0" algn="ctr" rtl="0">
              <a:lnSpc>
                <a:spcPct val="100000"/>
              </a:lnSpc>
              <a:spcBef>
                <a:spcPts val="0"/>
              </a:spcBef>
              <a:spcAft>
                <a:spcPts val="0"/>
              </a:spcAft>
              <a:buNone/>
            </a:pPr>
            <a:r>
              <a:rPr lang="en-US" sz="2200" b="1">
                <a:solidFill>
                  <a:srgbClr val="FFFFFF"/>
                </a:solidFill>
                <a:latin typeface="Barlow"/>
                <a:ea typeface="Barlow"/>
                <a:cs typeface="Barlow"/>
                <a:sym typeface="Barlow"/>
              </a:rPr>
              <a:t>Copyright, Fair Use, and Plagiarism</a:t>
            </a: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p:cSld name="Title Only">
    <p:spTree>
      <p:nvGrpSpPr>
        <p:cNvPr id="1" name="Shape 43"/>
        <p:cNvGrpSpPr/>
        <p:nvPr/>
      </p:nvGrpSpPr>
      <p:grpSpPr>
        <a:xfrm>
          <a:off x="0" y="0"/>
          <a:ext cx="0" cy="0"/>
          <a:chOff x="0" y="0"/>
          <a:chExt cx="0" cy="0"/>
        </a:xfrm>
      </p:grpSpPr>
      <p:sp>
        <p:nvSpPr>
          <p:cNvPr id="44" name="Google Shape;44;p28"/>
          <p:cNvSpPr txBox="1">
            <a:spLocks noGrp="1"/>
          </p:cNvSpPr>
          <p:nvPr>
            <p:ph type="title"/>
          </p:nvPr>
        </p:nvSpPr>
        <p:spPr>
          <a:xfrm>
            <a:off x="746620" y="914935"/>
            <a:ext cx="5653405" cy="880110"/>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3450" b="1"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5" name="Google Shape;45;p28"/>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28"/>
          <p:cNvSpPr txBox="1">
            <a:spLocks noGrp="1"/>
          </p:cNvSpPr>
          <p:nvPr>
            <p:ph type="dt" idx="10"/>
          </p:nvPr>
        </p:nvSpPr>
        <p:spPr>
          <a:xfrm>
            <a:off x="1005205" y="10517696"/>
            <a:ext cx="4623943" cy="56546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a:solidFill>
                  <a:srgbClr val="888888"/>
                </a:solidFil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7" name="Google Shape;47;p28"/>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image" Target="../media/image1.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23"/>
          <p:cNvSpPr/>
          <p:nvPr/>
        </p:nvSpPr>
        <p:spPr>
          <a:xfrm>
            <a:off x="0" y="0"/>
            <a:ext cx="20104100" cy="628650"/>
          </a:xfrm>
          <a:custGeom>
            <a:avLst/>
            <a:gdLst/>
            <a:ahLst/>
            <a:cxnLst/>
            <a:rect l="l" t="t" r="r" b="b"/>
            <a:pathLst>
              <a:path w="20104100" h="628650" extrusionOk="0">
                <a:moveTo>
                  <a:pt x="20104099" y="0"/>
                </a:moveTo>
                <a:lnTo>
                  <a:pt x="0" y="0"/>
                </a:lnTo>
                <a:lnTo>
                  <a:pt x="0" y="628253"/>
                </a:lnTo>
                <a:lnTo>
                  <a:pt x="20104099" y="628253"/>
                </a:lnTo>
                <a:lnTo>
                  <a:pt x="20104099"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1" name="Google Shape;11;p23"/>
          <p:cNvPicPr preferRelativeResize="0"/>
          <p:nvPr/>
        </p:nvPicPr>
        <p:blipFill rotWithShape="1">
          <a:blip r:embed="rId7">
            <a:alphaModFix/>
          </a:blip>
          <a:srcRect/>
          <a:stretch/>
        </p:blipFill>
        <p:spPr>
          <a:xfrm>
            <a:off x="18166179" y="104708"/>
            <a:ext cx="1309666" cy="417421"/>
          </a:xfrm>
          <a:prstGeom prst="rect">
            <a:avLst/>
          </a:prstGeom>
          <a:noFill/>
          <a:ln>
            <a:noFill/>
          </a:ln>
        </p:spPr>
      </p:pic>
      <p:sp>
        <p:nvSpPr>
          <p:cNvPr id="12" name="Google Shape;12;p23"/>
          <p:cNvSpPr txBox="1">
            <a:spLocks noGrp="1"/>
          </p:cNvSpPr>
          <p:nvPr>
            <p:ph type="title"/>
          </p:nvPr>
        </p:nvSpPr>
        <p:spPr>
          <a:xfrm>
            <a:off x="746620" y="914935"/>
            <a:ext cx="5653405" cy="880110"/>
          </a:xfrm>
          <a:prstGeom prst="rect">
            <a:avLst/>
          </a:prstGeom>
          <a:noFill/>
          <a:ln>
            <a:noFill/>
          </a:ln>
        </p:spPr>
        <p:txBody>
          <a:bodyPr spcFirstLastPara="1" wrap="square" lIns="0" tIns="0" rIns="0" bIns="0" anchor="t" anchorCtr="0">
            <a:spAutoFit/>
          </a:bodyPr>
          <a:lstStyle>
            <a:lvl1pPr marR="0" lvl="0" algn="l" rtl="0">
              <a:spcBef>
                <a:spcPts val="0"/>
              </a:spcBef>
              <a:spcAft>
                <a:spcPts val="0"/>
              </a:spcAft>
              <a:buSzPts val="1400"/>
              <a:buNone/>
              <a:defRPr sz="3450" b="1" i="0" u="none" strike="noStrike" cap="none">
                <a:solidFill>
                  <a:schemeClr val="dk1"/>
                </a:solidFill>
                <a:latin typeface="Barlow"/>
                <a:ea typeface="Barlow"/>
                <a:cs typeface="Barlow"/>
                <a:sym typeface="Barlow"/>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3" name="Google Shape;13;p23"/>
          <p:cNvSpPr txBox="1">
            <a:spLocks noGrp="1"/>
          </p:cNvSpPr>
          <p:nvPr>
            <p:ph type="body" idx="1"/>
          </p:nvPr>
        </p:nvSpPr>
        <p:spPr>
          <a:xfrm>
            <a:off x="1777821" y="2440894"/>
            <a:ext cx="17355820" cy="7592695"/>
          </a:xfrm>
          <a:prstGeom prst="rect">
            <a:avLst/>
          </a:prstGeom>
          <a:noFill/>
          <a:ln>
            <a:noFill/>
          </a:ln>
        </p:spPr>
        <p:txBody>
          <a:bodyPr spcFirstLastPara="1" wrap="square" lIns="0" tIns="0" rIns="0" bIns="0" anchor="t" anchorCtr="0">
            <a:spAutoFit/>
          </a:bodyPr>
          <a:lstStyle>
            <a:lvl1pPr marL="457200" marR="0" lvl="0" indent="-228600" algn="l" rtl="0">
              <a:spcBef>
                <a:spcPts val="0"/>
              </a:spcBef>
              <a:spcAft>
                <a:spcPts val="0"/>
              </a:spcAft>
              <a:buSzPts val="1400"/>
              <a:buNone/>
              <a:defRPr sz="3050" b="0" i="0" u="none" strike="noStrike" cap="none">
                <a:solidFill>
                  <a:schemeClr val="dk1"/>
                </a:solidFill>
                <a:latin typeface="Barlow"/>
                <a:ea typeface="Barlow"/>
                <a:cs typeface="Barlow"/>
                <a:sym typeface="Barlow"/>
              </a:defRPr>
            </a:lvl1pPr>
            <a:lvl2pPr marL="914400" marR="0" lvl="1" indent="-228600" algn="l" rtl="0">
              <a:spcBef>
                <a:spcPts val="0"/>
              </a:spcBef>
              <a:spcAft>
                <a:spcPts val="0"/>
              </a:spcAft>
              <a:buSzPts val="1400"/>
              <a:buNone/>
              <a:defRPr sz="1800" b="0" i="0" u="none" strike="noStrike" cap="none">
                <a:latin typeface="Calibri"/>
                <a:ea typeface="Calibri"/>
                <a:cs typeface="Calibri"/>
                <a:sym typeface="Calibri"/>
              </a:defRPr>
            </a:lvl2pPr>
            <a:lvl3pPr marL="1371600" marR="0" lvl="2" indent="-228600" algn="l" rtl="0">
              <a:spcBef>
                <a:spcPts val="0"/>
              </a:spcBef>
              <a:spcAft>
                <a:spcPts val="0"/>
              </a:spcAft>
              <a:buSzPts val="1400"/>
              <a:buNone/>
              <a:defRPr sz="1800" b="0" i="0" u="none" strike="noStrike" cap="none">
                <a:latin typeface="Calibri"/>
                <a:ea typeface="Calibri"/>
                <a:cs typeface="Calibri"/>
                <a:sym typeface="Calibri"/>
              </a:defRPr>
            </a:lvl3pPr>
            <a:lvl4pPr marL="1828800" marR="0" lvl="3" indent="-228600" algn="l" rtl="0">
              <a:spcBef>
                <a:spcPts val="0"/>
              </a:spcBef>
              <a:spcAft>
                <a:spcPts val="0"/>
              </a:spcAft>
              <a:buSzPts val="1400"/>
              <a:buNone/>
              <a:defRPr sz="1800" b="0" i="0" u="none" strike="noStrike" cap="none">
                <a:latin typeface="Calibri"/>
                <a:ea typeface="Calibri"/>
                <a:cs typeface="Calibri"/>
                <a:sym typeface="Calibri"/>
              </a:defRPr>
            </a:lvl4pPr>
            <a:lvl5pPr marL="2286000" marR="0" lvl="4" indent="-228600" algn="l" rtl="0">
              <a:spcBef>
                <a:spcPts val="0"/>
              </a:spcBef>
              <a:spcAft>
                <a:spcPts val="0"/>
              </a:spcAft>
              <a:buSzPts val="1400"/>
              <a:buNone/>
              <a:defRPr sz="1800" b="0" i="0" u="none" strike="noStrike" cap="none">
                <a:latin typeface="Calibri"/>
                <a:ea typeface="Calibri"/>
                <a:cs typeface="Calibri"/>
                <a:sym typeface="Calibri"/>
              </a:defRPr>
            </a:lvl5pPr>
            <a:lvl6pPr marL="2743200" marR="0" lvl="5" indent="-228600" algn="l" rtl="0">
              <a:spcBef>
                <a:spcPts val="0"/>
              </a:spcBef>
              <a:spcAft>
                <a:spcPts val="0"/>
              </a:spcAft>
              <a:buSzPts val="1400"/>
              <a:buNone/>
              <a:defRPr sz="1800" b="0" i="0" u="none" strike="noStrike" cap="none">
                <a:latin typeface="Calibri"/>
                <a:ea typeface="Calibri"/>
                <a:cs typeface="Calibri"/>
                <a:sym typeface="Calibri"/>
              </a:defRPr>
            </a:lvl6pPr>
            <a:lvl7pPr marL="3200400" marR="0" lvl="6" indent="-228600" algn="l" rtl="0">
              <a:spcBef>
                <a:spcPts val="0"/>
              </a:spcBef>
              <a:spcAft>
                <a:spcPts val="0"/>
              </a:spcAft>
              <a:buSzPts val="1400"/>
              <a:buNone/>
              <a:defRPr sz="1800" b="0" i="0" u="none" strike="noStrike" cap="none">
                <a:latin typeface="Calibri"/>
                <a:ea typeface="Calibri"/>
                <a:cs typeface="Calibri"/>
                <a:sym typeface="Calibri"/>
              </a:defRPr>
            </a:lvl7pPr>
            <a:lvl8pPr marL="3657600" marR="0" lvl="7" indent="-228600" algn="l" rtl="0">
              <a:spcBef>
                <a:spcPts val="0"/>
              </a:spcBef>
              <a:spcAft>
                <a:spcPts val="0"/>
              </a:spcAft>
              <a:buSzPts val="1400"/>
              <a:buNone/>
              <a:defRPr sz="1800" b="0" i="0" u="none" strike="noStrike" cap="none">
                <a:latin typeface="Calibri"/>
                <a:ea typeface="Calibri"/>
                <a:cs typeface="Calibri"/>
                <a:sym typeface="Calibri"/>
              </a:defRPr>
            </a:lvl8pPr>
            <a:lvl9pPr marL="4114800" marR="0" lvl="8" indent="-228600" algn="l" rtl="0">
              <a:spcBef>
                <a:spcPts val="0"/>
              </a:spcBef>
              <a:spcAft>
                <a:spcPts val="0"/>
              </a:spcAft>
              <a:buSzPts val="1400"/>
              <a:buNone/>
              <a:defRPr sz="1800" b="0" i="0" u="none" strike="noStrike" cap="none">
                <a:latin typeface="Calibri"/>
                <a:ea typeface="Calibri"/>
                <a:cs typeface="Calibri"/>
                <a:sym typeface="Calibri"/>
              </a:defRPr>
            </a:lvl9pPr>
          </a:lstStyle>
          <a:p>
            <a:endParaRPr/>
          </a:p>
        </p:txBody>
      </p:sp>
      <p:sp>
        <p:nvSpPr>
          <p:cNvPr id="14" name="Google Shape;14;p23"/>
          <p:cNvSpPr txBox="1">
            <a:spLocks noGrp="1"/>
          </p:cNvSpPr>
          <p:nvPr>
            <p:ph type="ftr" idx="11"/>
          </p:nvPr>
        </p:nvSpPr>
        <p:spPr>
          <a:xfrm>
            <a:off x="615553" y="10844559"/>
            <a:ext cx="2348865" cy="226695"/>
          </a:xfrm>
          <a:prstGeom prst="rect">
            <a:avLst/>
          </a:prstGeom>
          <a:noFill/>
          <a:ln>
            <a:noFill/>
          </a:ln>
        </p:spPr>
        <p:txBody>
          <a:bodyPr spcFirstLastPara="1" wrap="square" lIns="0" tIns="0" rIns="0" bIns="0" anchor="t" anchorCtr="0">
            <a:spAutoFit/>
          </a:bodyPr>
          <a:lstStyle>
            <a:lvl1pPr lvl="0">
              <a:spcBef>
                <a:spcPts val="0"/>
              </a:spcBef>
              <a:spcAft>
                <a:spcPts val="0"/>
              </a:spcAft>
              <a:buSzPts val="1400"/>
              <a:buNone/>
              <a:defRPr sz="1300" b="0" i="0">
                <a:solidFill>
                  <a:schemeClr val="dk1"/>
                </a:solidFill>
                <a:latin typeface="Barlow"/>
                <a:ea typeface="Barlow"/>
                <a:cs typeface="Barlow"/>
                <a:sym typeface="Barlow"/>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5" name="Google Shape;15;p23"/>
          <p:cNvSpPr txBox="1">
            <a:spLocks noGrp="1"/>
          </p:cNvSpPr>
          <p:nvPr>
            <p:ph type="dt" idx="10"/>
          </p:nvPr>
        </p:nvSpPr>
        <p:spPr>
          <a:xfrm>
            <a:off x="1005205" y="10517696"/>
            <a:ext cx="4623943" cy="565467"/>
          </a:xfrm>
          <a:prstGeom prst="rect">
            <a:avLst/>
          </a:prstGeom>
          <a:noFill/>
          <a:ln>
            <a:noFill/>
          </a:ln>
        </p:spPr>
        <p:txBody>
          <a:bodyPr spcFirstLastPara="1" wrap="square" lIns="0" tIns="0" rIns="0" bIns="0" anchor="t" anchorCtr="0">
            <a:spAutoFit/>
          </a:bodyPr>
          <a:lstStyle>
            <a:lvl1pPr lvl="0" algn="l">
              <a:spcBef>
                <a:spcPts val="0"/>
              </a:spcBef>
              <a:spcAft>
                <a:spcPts val="0"/>
              </a:spcAft>
              <a:buSzPts val="1400"/>
              <a:buNone/>
              <a:defRPr sz="1800">
                <a:solidFill>
                  <a:srgbClr val="888888"/>
                </a:solidFil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6" name="Google Shape;16;p23"/>
          <p:cNvSpPr txBox="1">
            <a:spLocks noGrp="1"/>
          </p:cNvSpPr>
          <p:nvPr>
            <p:ph type="sldNum" idx="12"/>
          </p:nvPr>
        </p:nvSpPr>
        <p:spPr>
          <a:xfrm>
            <a:off x="19192248" y="10719957"/>
            <a:ext cx="334644" cy="377825"/>
          </a:xfrm>
          <a:prstGeom prst="rect">
            <a:avLst/>
          </a:prstGeom>
          <a:noFill/>
          <a:ln>
            <a:noFill/>
          </a:ln>
        </p:spPr>
        <p:txBody>
          <a:bodyPr spcFirstLastPara="1" wrap="square" lIns="0" tIns="0" rIns="0" bIns="0" anchor="t" anchorCtr="0">
            <a:spAutoFit/>
          </a:bodyPr>
          <a:lstStyle>
            <a:lvl1pPr marL="12700" lvl="0" indent="0">
              <a:lnSpc>
                <a:spcPct val="100000"/>
              </a:lnSpc>
              <a:spcBef>
                <a:spcPts val="0"/>
              </a:spcBef>
              <a:buNone/>
              <a:defRPr sz="2300" b="1" i="0">
                <a:solidFill>
                  <a:schemeClr val="dk1"/>
                </a:solidFill>
                <a:latin typeface="Barlow"/>
                <a:ea typeface="Barlow"/>
                <a:cs typeface="Barlow"/>
                <a:sym typeface="Barlow"/>
              </a:defRPr>
            </a:lvl1pPr>
            <a:lvl2pPr marL="12700" lvl="1" indent="0">
              <a:lnSpc>
                <a:spcPct val="100000"/>
              </a:lnSpc>
              <a:spcBef>
                <a:spcPts val="0"/>
              </a:spcBef>
              <a:buNone/>
              <a:defRPr sz="2300" b="1" i="0">
                <a:solidFill>
                  <a:schemeClr val="dk1"/>
                </a:solidFill>
                <a:latin typeface="Barlow"/>
                <a:ea typeface="Barlow"/>
                <a:cs typeface="Barlow"/>
                <a:sym typeface="Barlow"/>
              </a:defRPr>
            </a:lvl2pPr>
            <a:lvl3pPr marL="12700" lvl="2" indent="0">
              <a:lnSpc>
                <a:spcPct val="100000"/>
              </a:lnSpc>
              <a:spcBef>
                <a:spcPts val="0"/>
              </a:spcBef>
              <a:buNone/>
              <a:defRPr sz="2300" b="1" i="0">
                <a:solidFill>
                  <a:schemeClr val="dk1"/>
                </a:solidFill>
                <a:latin typeface="Barlow"/>
                <a:ea typeface="Barlow"/>
                <a:cs typeface="Barlow"/>
                <a:sym typeface="Barlow"/>
              </a:defRPr>
            </a:lvl3pPr>
            <a:lvl4pPr marL="12700" lvl="3" indent="0">
              <a:lnSpc>
                <a:spcPct val="100000"/>
              </a:lnSpc>
              <a:spcBef>
                <a:spcPts val="0"/>
              </a:spcBef>
              <a:buNone/>
              <a:defRPr sz="2300" b="1" i="0">
                <a:solidFill>
                  <a:schemeClr val="dk1"/>
                </a:solidFill>
                <a:latin typeface="Barlow"/>
                <a:ea typeface="Barlow"/>
                <a:cs typeface="Barlow"/>
                <a:sym typeface="Barlow"/>
              </a:defRPr>
            </a:lvl4pPr>
            <a:lvl5pPr marL="12700" lvl="4" indent="0">
              <a:lnSpc>
                <a:spcPct val="100000"/>
              </a:lnSpc>
              <a:spcBef>
                <a:spcPts val="0"/>
              </a:spcBef>
              <a:buNone/>
              <a:defRPr sz="2300" b="1" i="0">
                <a:solidFill>
                  <a:schemeClr val="dk1"/>
                </a:solidFill>
                <a:latin typeface="Barlow"/>
                <a:ea typeface="Barlow"/>
                <a:cs typeface="Barlow"/>
                <a:sym typeface="Barlow"/>
              </a:defRPr>
            </a:lvl5pPr>
            <a:lvl6pPr marL="12700" lvl="5" indent="0">
              <a:lnSpc>
                <a:spcPct val="100000"/>
              </a:lnSpc>
              <a:spcBef>
                <a:spcPts val="0"/>
              </a:spcBef>
              <a:buNone/>
              <a:defRPr sz="2300" b="1" i="0">
                <a:solidFill>
                  <a:schemeClr val="dk1"/>
                </a:solidFill>
                <a:latin typeface="Barlow"/>
                <a:ea typeface="Barlow"/>
                <a:cs typeface="Barlow"/>
                <a:sym typeface="Barlow"/>
              </a:defRPr>
            </a:lvl6pPr>
            <a:lvl7pPr marL="12700" lvl="6" indent="0">
              <a:lnSpc>
                <a:spcPct val="100000"/>
              </a:lnSpc>
              <a:spcBef>
                <a:spcPts val="0"/>
              </a:spcBef>
              <a:buNone/>
              <a:defRPr sz="2300" b="1" i="0">
                <a:solidFill>
                  <a:schemeClr val="dk1"/>
                </a:solidFill>
                <a:latin typeface="Barlow"/>
                <a:ea typeface="Barlow"/>
                <a:cs typeface="Barlow"/>
                <a:sym typeface="Barlow"/>
              </a:defRPr>
            </a:lvl7pPr>
            <a:lvl8pPr marL="12700" lvl="7" indent="0">
              <a:lnSpc>
                <a:spcPct val="100000"/>
              </a:lnSpc>
              <a:spcBef>
                <a:spcPts val="0"/>
              </a:spcBef>
              <a:buNone/>
              <a:defRPr sz="2300" b="1" i="0">
                <a:solidFill>
                  <a:schemeClr val="dk1"/>
                </a:solidFill>
                <a:latin typeface="Barlow"/>
                <a:ea typeface="Barlow"/>
                <a:cs typeface="Barlow"/>
                <a:sym typeface="Barlow"/>
              </a:defRPr>
            </a:lvl8pPr>
            <a:lvl9pPr marL="12700" lvl="8" indent="0">
              <a:lnSpc>
                <a:spcPct val="100000"/>
              </a:lnSpc>
              <a:spcBef>
                <a:spcPts val="0"/>
              </a:spcBef>
              <a:buNone/>
              <a:defRPr sz="2300" b="1" i="0">
                <a:solidFill>
                  <a:schemeClr val="dk1"/>
                </a:solidFill>
                <a:latin typeface="Barlow"/>
                <a:ea typeface="Barlow"/>
                <a:cs typeface="Barlow"/>
                <a:sym typeface="Barlow"/>
              </a:defRPr>
            </a:lvl9pPr>
          </a:lstStyle>
          <a:p>
            <a:pPr marL="12700" lvl="0" indent="0" algn="l" rtl="0">
              <a:spcBef>
                <a:spcPts val="0"/>
              </a:spcBef>
              <a:spcAft>
                <a:spcPts val="0"/>
              </a:spcAft>
              <a:buNone/>
            </a:pPr>
            <a:fld id="{00000000-1234-1234-1234-123412341234}" type="slidenum">
              <a:rPr lang="en-US"/>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hyperlink" Target="https://www.moma.org/collection/works/79018" TargetMode="External"/><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8" Type="http://schemas.openxmlformats.org/officeDocument/2006/relationships/image" Target="../media/image5.png"/><Relationship Id="rId13" Type="http://schemas.openxmlformats.org/officeDocument/2006/relationships/image" Target="../media/image3.jpg"/><Relationship Id="rId3" Type="http://schemas.openxmlformats.org/officeDocument/2006/relationships/slide" Target="slide5.xml"/><Relationship Id="rId7" Type="http://schemas.openxmlformats.org/officeDocument/2006/relationships/image" Target="../media/image4.png"/><Relationship Id="rId12" Type="http://schemas.openxmlformats.org/officeDocument/2006/relationships/slide" Target="slide11.xml"/><Relationship Id="rId2" Type="http://schemas.openxmlformats.org/officeDocument/2006/relationships/notesSlide" Target="../notesSlides/notesSlide2.xml"/><Relationship Id="rId16" Type="http://schemas.openxmlformats.org/officeDocument/2006/relationships/slide" Target="slide18.xml"/><Relationship Id="rId1" Type="http://schemas.openxmlformats.org/officeDocument/2006/relationships/slideLayout" Target="../slideLayouts/slideLayout2.xml"/><Relationship Id="rId6" Type="http://schemas.openxmlformats.org/officeDocument/2006/relationships/slide" Target="slide21.xml"/><Relationship Id="rId11" Type="http://schemas.openxmlformats.org/officeDocument/2006/relationships/slide" Target="slide9.xml"/><Relationship Id="rId5" Type="http://schemas.openxmlformats.org/officeDocument/2006/relationships/slide" Target="slide22.xml"/><Relationship Id="rId15" Type="http://schemas.openxmlformats.org/officeDocument/2006/relationships/slide" Target="slide16.xml"/><Relationship Id="rId10" Type="http://schemas.openxmlformats.org/officeDocument/2006/relationships/slide" Target="slide7.xml"/><Relationship Id="rId4" Type="http://schemas.openxmlformats.org/officeDocument/2006/relationships/slide" Target="slide20.xml"/><Relationship Id="rId9" Type="http://schemas.openxmlformats.org/officeDocument/2006/relationships/image" Target="../media/image6.png"/><Relationship Id="rId14" Type="http://schemas.openxmlformats.org/officeDocument/2006/relationships/slide" Target="slide13.xml"/></Relationships>
</file>

<file path=ppt/slides/_rels/slide2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20.xml"/><Relationship Id="rId1" Type="http://schemas.openxmlformats.org/officeDocument/2006/relationships/slideLayout" Target="../slideLayouts/slideLayout4.xml"/><Relationship Id="rId5" Type="http://schemas.openxmlformats.org/officeDocument/2006/relationships/image" Target="../media/image3.jpg"/><Relationship Id="rId4" Type="http://schemas.openxmlformats.org/officeDocument/2006/relationships/image" Target="../media/image9.jpg"/></Relationships>
</file>

<file path=ppt/slides/_rels/slide2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21.xml"/><Relationship Id="rId1" Type="http://schemas.openxmlformats.org/officeDocument/2006/relationships/slideLayout" Target="../slideLayouts/slideLayout4.xml"/><Relationship Id="rId5" Type="http://schemas.openxmlformats.org/officeDocument/2006/relationships/image" Target="../media/image3.jpg"/><Relationship Id="rId4" Type="http://schemas.openxmlformats.org/officeDocument/2006/relationships/image" Target="../media/image10.jpg"/></Relationships>
</file>

<file path=ppt/slides/_rels/slide22.xml.rels><?xml version="1.0" encoding="UTF-8" standalone="yes"?>
<Relationships xmlns="http://schemas.openxmlformats.org/package/2006/relationships"><Relationship Id="rId3" Type="http://schemas.openxmlformats.org/officeDocument/2006/relationships/image" Target="../media/image3.jpg"/><Relationship Id="rId2" Type="http://schemas.openxmlformats.org/officeDocument/2006/relationships/notesSlide" Target="../notesSlides/notesSlide2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3.xml"/><Relationship Id="rId4" Type="http://schemas.openxmlformats.org/officeDocument/2006/relationships/image" Target="../media/image8.jpg"/></Relationships>
</file>

<file path=ppt/slides/_rels/slide4.xml.rels><?xml version="1.0" encoding="UTF-8" standalone="yes"?>
<Relationships xmlns="http://schemas.openxmlformats.org/package/2006/relationships"><Relationship Id="rId3" Type="http://schemas.openxmlformats.org/officeDocument/2006/relationships/hyperlink" Target="https://academic.eb.com/?target=%2Flevels%2Fcollegiate"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1"/>
        <p:cNvGrpSpPr/>
        <p:nvPr/>
      </p:nvGrpSpPr>
      <p:grpSpPr>
        <a:xfrm>
          <a:off x="0" y="0"/>
          <a:ext cx="0" cy="0"/>
          <a:chOff x="0" y="0"/>
          <a:chExt cx="0" cy="0"/>
        </a:xfrm>
      </p:grpSpPr>
      <p:sp>
        <p:nvSpPr>
          <p:cNvPr id="52" name="Google Shape;52;p1"/>
          <p:cNvSpPr txBox="1"/>
          <p:nvPr/>
        </p:nvSpPr>
        <p:spPr>
          <a:xfrm>
            <a:off x="679450" y="4170935"/>
            <a:ext cx="18745199" cy="2967479"/>
          </a:xfrm>
          <a:prstGeom prst="rect">
            <a:avLst/>
          </a:prstGeom>
          <a:noFill/>
          <a:ln>
            <a:noFill/>
          </a:ln>
        </p:spPr>
        <p:txBody>
          <a:bodyPr spcFirstLastPara="1" wrap="square" lIns="0" tIns="12700" rIns="0" bIns="0" anchor="t" anchorCtr="0">
            <a:spAutoFit/>
          </a:bodyPr>
          <a:lstStyle/>
          <a:p>
            <a:pPr marL="0" lvl="0" indent="0" algn="ctr" rtl="0">
              <a:spcBef>
                <a:spcPts val="0"/>
              </a:spcBef>
              <a:spcAft>
                <a:spcPts val="0"/>
              </a:spcAft>
              <a:buNone/>
            </a:pPr>
            <a:r>
              <a:rPr lang="en-US" sz="9600" b="1">
                <a:solidFill>
                  <a:schemeClr val="lt1"/>
                </a:solidFill>
              </a:rPr>
              <a:t>Copyright, Fair Use, </a:t>
            </a:r>
            <a:br>
              <a:rPr lang="en-US" sz="9600" b="1">
                <a:solidFill>
                  <a:schemeClr val="lt1"/>
                </a:solidFill>
              </a:rPr>
            </a:br>
            <a:r>
              <a:rPr lang="en-US" sz="9600" b="1">
                <a:solidFill>
                  <a:schemeClr val="lt1"/>
                </a:solidFill>
              </a:rPr>
              <a:t>and Plagiarism</a:t>
            </a:r>
            <a:endParaRPr/>
          </a:p>
        </p:txBody>
      </p:sp>
      <p:sp>
        <p:nvSpPr>
          <p:cNvPr id="53" name="Google Shape;53;p1" descr="$PPTXTitle"/>
          <p:cNvSpPr txBox="1">
            <a:spLocks noGrp="1"/>
          </p:cNvSpPr>
          <p:nvPr>
            <p:ph type="ctrTitle"/>
          </p:nvPr>
        </p:nvSpPr>
        <p:spPr>
          <a:xfrm>
            <a:off x="7474609" y="1421810"/>
            <a:ext cx="5761706" cy="729614"/>
          </a:xfrm>
          <a:prstGeom prst="rect">
            <a:avLst/>
          </a:prstGeom>
          <a:noFill/>
          <a:ln>
            <a:noFill/>
          </a:ln>
        </p:spPr>
        <p:txBody>
          <a:bodyPr spcFirstLastPara="1" wrap="square" lIns="0" tIns="14600" rIns="0" bIns="0" anchor="t" anchorCtr="0">
            <a:spAutoFit/>
          </a:bodyPr>
          <a:lstStyle/>
          <a:p>
            <a:pPr marL="12700" lvl="0" indent="0" algn="l" rtl="0">
              <a:lnSpc>
                <a:spcPct val="100000"/>
              </a:lnSpc>
              <a:spcBef>
                <a:spcPts val="0"/>
              </a:spcBef>
              <a:spcAft>
                <a:spcPts val="0"/>
              </a:spcAft>
              <a:buNone/>
            </a:pPr>
            <a:r>
              <a:rPr lang="en-US" sz="4600" dirty="0">
                <a:solidFill>
                  <a:srgbClr val="FFFFFF"/>
                </a:solidFill>
              </a:rPr>
              <a:t>ACADEMIC TOOLKIT</a:t>
            </a:r>
            <a:endParaRPr sz="4600" dirty="0"/>
          </a:p>
        </p:txBody>
      </p:sp>
      <p:pic>
        <p:nvPicPr>
          <p:cNvPr id="54" name="Google Shape;54;p1" descr="A blue and white logo&#10;&#10;AI-generated content may be incorrect."/>
          <p:cNvPicPr preferRelativeResize="0"/>
          <p:nvPr/>
        </p:nvPicPr>
        <p:blipFill rotWithShape="1">
          <a:blip r:embed="rId3">
            <a:alphaModFix/>
          </a:blip>
          <a:srcRect/>
          <a:stretch/>
        </p:blipFill>
        <p:spPr>
          <a:xfrm>
            <a:off x="7957044" y="8730620"/>
            <a:ext cx="4211819" cy="1386390"/>
          </a:xfrm>
          <a:prstGeom prst="roundRect">
            <a:avLst>
              <a:gd name="adj" fmla="val 16667"/>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7"/>
        <p:cNvGrpSpPr/>
        <p:nvPr/>
      </p:nvGrpSpPr>
      <p:grpSpPr>
        <a:xfrm>
          <a:off x="0" y="0"/>
          <a:ext cx="0" cy="0"/>
          <a:chOff x="0" y="0"/>
          <a:chExt cx="0" cy="0"/>
        </a:xfrm>
      </p:grpSpPr>
      <p:sp>
        <p:nvSpPr>
          <p:cNvPr id="218" name="Google Shape;218;p10"/>
          <p:cNvSpPr/>
          <p:nvPr/>
        </p:nvSpPr>
        <p:spPr>
          <a:xfrm>
            <a:off x="1470626" y="3978275"/>
            <a:ext cx="17217398" cy="4343400"/>
          </a:xfrm>
          <a:prstGeom prst="roundRect">
            <a:avLst>
              <a:gd name="adj" fmla="val 5571"/>
            </a:avLst>
          </a:prstGeom>
          <a:solidFill>
            <a:schemeClr val="lt2"/>
          </a:solidFill>
          <a:ln w="571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219" name="Google Shape;219;p10"/>
          <p:cNvSpPr/>
          <p:nvPr/>
        </p:nvSpPr>
        <p:spPr>
          <a:xfrm>
            <a:off x="1470625" y="8626475"/>
            <a:ext cx="17217399" cy="1752471"/>
          </a:xfrm>
          <a:prstGeom prst="roundRect">
            <a:avLst>
              <a:gd name="adj" fmla="val 12562"/>
            </a:avLst>
          </a:prstGeom>
          <a:solidFill>
            <a:schemeClr val="accent5"/>
          </a:solid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220" name="Google Shape;220;p10"/>
          <p:cNvSpPr txBox="1"/>
          <p:nvPr/>
        </p:nvSpPr>
        <p:spPr>
          <a:xfrm>
            <a:off x="1717074" y="8747403"/>
            <a:ext cx="16822352" cy="1320490"/>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a:latin typeface="Barlow"/>
                <a:ea typeface="Barlow"/>
                <a:cs typeface="Barlow"/>
                <a:sym typeface="Barlow"/>
              </a:rPr>
              <a:t>Note:</a:t>
            </a:r>
            <a:r>
              <a:rPr lang="en-US" sz="3050" i="1">
                <a:latin typeface="Barlow"/>
                <a:ea typeface="Barlow"/>
                <a:cs typeface="Barlow"/>
                <a:sym typeface="Barlow"/>
              </a:rPr>
              <a:t> Even when using public domain or Creative Commons images, proper attribution remains an academic integrity requirement, even if not legally required.</a:t>
            </a:r>
            <a:endParaRPr/>
          </a:p>
        </p:txBody>
      </p:sp>
      <p:sp>
        <p:nvSpPr>
          <p:cNvPr id="221" name="Google Shape;221;p10"/>
          <p:cNvSpPr txBox="1"/>
          <p:nvPr/>
        </p:nvSpPr>
        <p:spPr>
          <a:xfrm>
            <a:off x="1717073" y="4145351"/>
            <a:ext cx="16669953" cy="3948902"/>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SzPts val="3050"/>
              <a:buFont typeface="Barlow"/>
              <a:buNone/>
            </a:pPr>
            <a:r>
              <a:rPr lang="en-US" sz="3050" b="1">
                <a:latin typeface="Barlow"/>
                <a:ea typeface="Barlow"/>
                <a:cs typeface="Barlow"/>
                <a:sym typeface="Barlow"/>
              </a:rPr>
              <a:t>Example:</a:t>
            </a:r>
            <a:r>
              <a:rPr lang="en-US" sz="3050">
                <a:latin typeface="Barlow"/>
                <a:ea typeface="Barlow"/>
                <a:cs typeface="Barlow"/>
                <a:sym typeface="Barlow"/>
              </a:rPr>
              <a:t> For research on architectural trends, you could use images from</a:t>
            </a:r>
            <a:endParaRPr/>
          </a:p>
          <a:p>
            <a:pPr marL="457200" lvl="0" indent="-457200" algn="l" rtl="0">
              <a:lnSpc>
                <a:spcPct val="140000"/>
              </a:lnSpc>
              <a:spcBef>
                <a:spcPts val="0"/>
              </a:spcBef>
              <a:spcAft>
                <a:spcPts val="0"/>
              </a:spcAft>
              <a:buSzPts val="3050"/>
              <a:buFont typeface="Arial"/>
              <a:buChar char="•"/>
            </a:pPr>
            <a:r>
              <a:rPr lang="en-US" sz="3050">
                <a:latin typeface="Barlow"/>
                <a:ea typeface="Barlow"/>
                <a:cs typeface="Barlow"/>
                <a:sym typeface="Barlow"/>
              </a:rPr>
              <a:t>Public domain sources: Photos of buildings taken more than 95 years earlier (e.g., in 2025, works from 1929 will enter the public domain)</a:t>
            </a:r>
            <a:endParaRPr/>
          </a:p>
          <a:p>
            <a:pPr marL="457200" lvl="0" indent="-457200" algn="l" rtl="0">
              <a:lnSpc>
                <a:spcPct val="140000"/>
              </a:lnSpc>
              <a:spcBef>
                <a:spcPts val="0"/>
              </a:spcBef>
              <a:spcAft>
                <a:spcPts val="0"/>
              </a:spcAft>
              <a:buSzPts val="3050"/>
              <a:buFont typeface="Arial"/>
              <a:buChar char="•"/>
            </a:pPr>
            <a:r>
              <a:rPr lang="en-US" sz="3050">
                <a:latin typeface="Barlow"/>
                <a:ea typeface="Barlow"/>
                <a:cs typeface="Barlow"/>
                <a:sym typeface="Barlow"/>
              </a:rPr>
              <a:t>Creative Commons: Modern building photos with CC-BY licenses from Flickr</a:t>
            </a:r>
            <a:endParaRPr/>
          </a:p>
          <a:p>
            <a:pPr marL="457200" lvl="0" indent="-457200" algn="l" rtl="0">
              <a:lnSpc>
                <a:spcPct val="140000"/>
              </a:lnSpc>
              <a:spcBef>
                <a:spcPts val="0"/>
              </a:spcBef>
              <a:spcAft>
                <a:spcPts val="0"/>
              </a:spcAft>
              <a:buSzPts val="3050"/>
              <a:buFont typeface="Arial"/>
              <a:buChar char="•"/>
            </a:pPr>
            <a:r>
              <a:rPr lang="en-US" sz="3050">
                <a:latin typeface="Barlow"/>
                <a:ea typeface="Barlow"/>
                <a:cs typeface="Barlow"/>
                <a:sym typeface="Barlow"/>
              </a:rPr>
              <a:t>Government sources: National Park Service photos of historic buildings</a:t>
            </a:r>
            <a:endParaRPr/>
          </a:p>
          <a:p>
            <a:pPr marL="457200" lvl="0" indent="-457200" algn="l" rtl="0">
              <a:lnSpc>
                <a:spcPct val="140000"/>
              </a:lnSpc>
              <a:spcBef>
                <a:spcPts val="0"/>
              </a:spcBef>
              <a:spcAft>
                <a:spcPts val="0"/>
              </a:spcAft>
              <a:buSzPts val="3050"/>
              <a:buFont typeface="Arial"/>
              <a:buChar char="•"/>
            </a:pPr>
            <a:r>
              <a:rPr lang="en-US" sz="3050">
                <a:latin typeface="Barlow"/>
                <a:ea typeface="Barlow"/>
                <a:cs typeface="Barlow"/>
                <a:sym typeface="Barlow"/>
              </a:rPr>
              <a:t>Original work: Your own photographs of local architecture</a:t>
            </a:r>
            <a:endParaRPr/>
          </a:p>
        </p:txBody>
      </p:sp>
      <p:sp>
        <p:nvSpPr>
          <p:cNvPr id="222" name="Google Shape;222;p10"/>
          <p:cNvSpPr txBox="1"/>
          <p:nvPr/>
        </p:nvSpPr>
        <p:spPr>
          <a:xfrm>
            <a:off x="584957" y="2767911"/>
            <a:ext cx="18941935" cy="954107"/>
          </a:xfrm>
          <a:prstGeom prst="rect">
            <a:avLst/>
          </a:prstGeom>
          <a:noFill/>
          <a:ln>
            <a:noFill/>
          </a:ln>
        </p:spPr>
        <p:txBody>
          <a:bodyPr spcFirstLastPara="1" wrap="square" lIns="91425" tIns="45700" rIns="91425" bIns="45700" anchor="t" anchorCtr="0">
            <a:spAutoFit/>
          </a:bodyPr>
          <a:lstStyle/>
          <a:p>
            <a:pPr marL="690563" lvl="0" indent="-690563" algn="l" rtl="0">
              <a:spcBef>
                <a:spcPts val="0"/>
              </a:spcBef>
              <a:spcAft>
                <a:spcPts val="0"/>
              </a:spcAft>
              <a:buSzPts val="5600"/>
              <a:buFont typeface="Arial"/>
              <a:buNone/>
            </a:pPr>
            <a:r>
              <a:rPr lang="en-US" sz="5600" b="1"/>
              <a:t>3.	Identify and Use Alternative Image Sources</a:t>
            </a:r>
            <a:r>
              <a:rPr lang="en-US" sz="3050" i="1">
                <a:latin typeface="Barlow"/>
                <a:ea typeface="Barlow"/>
                <a:cs typeface="Barlow"/>
                <a:sym typeface="Barlow"/>
              </a:rPr>
              <a:t> continued</a:t>
            </a:r>
            <a:endParaRPr/>
          </a:p>
        </p:txBody>
      </p:sp>
      <p:sp>
        <p:nvSpPr>
          <p:cNvPr id="223" name="Google Shape;223;p10"/>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224" name="Google Shape;224;p10"/>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225" name="Google Shape;225;p10"/>
          <p:cNvGrpSpPr/>
          <p:nvPr/>
        </p:nvGrpSpPr>
        <p:grpSpPr>
          <a:xfrm>
            <a:off x="628256" y="963321"/>
            <a:ext cx="1051560" cy="1036955"/>
            <a:chOff x="628256" y="963321"/>
            <a:chExt cx="1051560" cy="1036955"/>
          </a:xfrm>
        </p:grpSpPr>
        <p:sp>
          <p:nvSpPr>
            <p:cNvPr id="226" name="Google Shape;226;p10"/>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27" name="Google Shape;227;p10"/>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28" name="Google Shape;228;p10"/>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10</a:t>
            </a:fld>
            <a:endParaRPr/>
          </a:p>
        </p:txBody>
      </p:sp>
      <p:sp>
        <p:nvSpPr>
          <p:cNvPr id="229" name="Google Shape;229;p10"/>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33"/>
        <p:cNvGrpSpPr/>
        <p:nvPr/>
      </p:nvGrpSpPr>
      <p:grpSpPr>
        <a:xfrm>
          <a:off x="0" y="0"/>
          <a:ext cx="0" cy="0"/>
          <a:chOff x="0" y="0"/>
          <a:chExt cx="0" cy="0"/>
        </a:xfrm>
      </p:grpSpPr>
      <p:sp>
        <p:nvSpPr>
          <p:cNvPr id="234" name="Google Shape;234;p11"/>
          <p:cNvSpPr txBox="1"/>
          <p:nvPr/>
        </p:nvSpPr>
        <p:spPr>
          <a:xfrm>
            <a:off x="584950" y="2767900"/>
            <a:ext cx="18355500" cy="5629800"/>
          </a:xfrm>
          <a:prstGeom prst="rect">
            <a:avLst/>
          </a:prstGeom>
          <a:noFill/>
          <a:ln>
            <a:noFill/>
          </a:ln>
        </p:spPr>
        <p:txBody>
          <a:bodyPr spcFirstLastPara="1" wrap="square" lIns="91425" tIns="45700" rIns="91425" bIns="45700" anchor="t" anchorCtr="0">
            <a:spAutoFit/>
          </a:bodyPr>
          <a:lstStyle/>
          <a:p>
            <a:pPr marL="690563" lvl="0" indent="-690563" algn="l" rtl="0">
              <a:spcBef>
                <a:spcPts val="0"/>
              </a:spcBef>
              <a:spcAft>
                <a:spcPts val="0"/>
              </a:spcAft>
              <a:buNone/>
            </a:pPr>
            <a:r>
              <a:rPr lang="en-US" sz="5600" b="1"/>
              <a:t>4.	Properly Attribute and Document Image Sources</a:t>
            </a:r>
            <a:endParaRPr/>
          </a:p>
          <a:p>
            <a:pPr marL="1352550" marR="933450" lvl="0" indent="10160" algn="l" rtl="0">
              <a:lnSpc>
                <a:spcPct val="130000"/>
              </a:lnSpc>
              <a:spcBef>
                <a:spcPts val="1800"/>
              </a:spcBef>
              <a:spcAft>
                <a:spcPts val="0"/>
              </a:spcAft>
              <a:buNone/>
            </a:pPr>
            <a:r>
              <a:rPr lang="en-US" sz="3050">
                <a:latin typeface="Barlow"/>
                <a:ea typeface="Barlow"/>
                <a:cs typeface="Barlow"/>
                <a:sym typeface="Barlow"/>
              </a:rPr>
              <a:t>Include complete citation information for all images used in your research, following your discipline’s citation style.</a:t>
            </a:r>
            <a:endParaRPr/>
          </a:p>
          <a:p>
            <a:pPr marL="1352550" marR="933450" lvl="0" indent="10160" algn="l" rtl="0">
              <a:lnSpc>
                <a:spcPct val="130000"/>
              </a:lnSpc>
              <a:spcBef>
                <a:spcPts val="1800"/>
              </a:spcBef>
              <a:spcAft>
                <a:spcPts val="0"/>
              </a:spcAft>
              <a:buNone/>
            </a:pPr>
            <a:r>
              <a:rPr lang="en-US" sz="3050">
                <a:latin typeface="Barlow"/>
                <a:ea typeface="Barlow"/>
                <a:cs typeface="Barlow"/>
                <a:sym typeface="Barlow"/>
              </a:rPr>
              <a:t>Provide attribution directly with the image (caption) and in your references or works cited.</a:t>
            </a:r>
            <a:endParaRPr/>
          </a:p>
          <a:p>
            <a:pPr marL="1352550" marR="933450" lvl="0" indent="10160" algn="l" rtl="0">
              <a:lnSpc>
                <a:spcPct val="130000"/>
              </a:lnSpc>
              <a:spcBef>
                <a:spcPts val="1800"/>
              </a:spcBef>
              <a:spcAft>
                <a:spcPts val="0"/>
              </a:spcAft>
              <a:buNone/>
            </a:pPr>
            <a:r>
              <a:rPr lang="en-US" sz="3050">
                <a:latin typeface="Barlow"/>
                <a:ea typeface="Barlow"/>
                <a:cs typeface="Barlow"/>
                <a:sym typeface="Barlow"/>
              </a:rPr>
              <a:t>Document the source URL, creator, copyright status, and date of access for online images.</a:t>
            </a:r>
            <a:endParaRPr/>
          </a:p>
          <a:p>
            <a:pPr marL="1352550" marR="933450" lvl="0" indent="10160" algn="l" rtl="0">
              <a:lnSpc>
                <a:spcPct val="130000"/>
              </a:lnSpc>
              <a:spcBef>
                <a:spcPts val="1800"/>
              </a:spcBef>
              <a:spcAft>
                <a:spcPts val="0"/>
              </a:spcAft>
              <a:buNone/>
            </a:pPr>
            <a:r>
              <a:rPr lang="en-US" sz="3050">
                <a:latin typeface="Barlow"/>
                <a:ea typeface="Barlow"/>
                <a:cs typeface="Barlow"/>
                <a:sym typeface="Barlow"/>
              </a:rPr>
              <a:t>Keep records of permission requests and responses if you’ve contacted copyright holders.</a:t>
            </a:r>
            <a:endParaRPr/>
          </a:p>
          <a:p>
            <a:pPr marL="1352550" marR="933450" lvl="0" indent="10160" algn="l" rtl="0">
              <a:lnSpc>
                <a:spcPct val="130000"/>
              </a:lnSpc>
              <a:spcBef>
                <a:spcPts val="1800"/>
              </a:spcBef>
              <a:spcAft>
                <a:spcPts val="0"/>
              </a:spcAft>
              <a:buNone/>
            </a:pPr>
            <a:r>
              <a:rPr lang="en-US" sz="3050">
                <a:latin typeface="Barlow"/>
                <a:ea typeface="Barlow"/>
                <a:cs typeface="Barlow"/>
                <a:sym typeface="Barlow"/>
              </a:rPr>
              <a:t>Include appropriate Creative Commons license information when using such images.</a:t>
            </a:r>
            <a:endParaRPr/>
          </a:p>
        </p:txBody>
      </p:sp>
      <p:sp>
        <p:nvSpPr>
          <p:cNvPr id="235" name="Google Shape;235;p11"/>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236" name="Google Shape;236;p11"/>
          <p:cNvSpPr/>
          <p:nvPr/>
        </p:nvSpPr>
        <p:spPr>
          <a:xfrm>
            <a:off x="1418012" y="4038977"/>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37" name="Google Shape;237;p11"/>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238" name="Google Shape;238;p11"/>
          <p:cNvGrpSpPr/>
          <p:nvPr/>
        </p:nvGrpSpPr>
        <p:grpSpPr>
          <a:xfrm>
            <a:off x="628256" y="963321"/>
            <a:ext cx="1051560" cy="1036955"/>
            <a:chOff x="628256" y="963321"/>
            <a:chExt cx="1051560" cy="1036955"/>
          </a:xfrm>
        </p:grpSpPr>
        <p:sp>
          <p:nvSpPr>
            <p:cNvPr id="239" name="Google Shape;239;p11"/>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40" name="Google Shape;240;p11"/>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41" name="Google Shape;241;p11"/>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11</a:t>
            </a:fld>
            <a:endParaRPr/>
          </a:p>
        </p:txBody>
      </p:sp>
      <p:sp>
        <p:nvSpPr>
          <p:cNvPr id="242" name="Google Shape;242;p11"/>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243" name="Google Shape;243;p11"/>
          <p:cNvSpPr/>
          <p:nvPr/>
        </p:nvSpPr>
        <p:spPr>
          <a:xfrm>
            <a:off x="1418012" y="5422862"/>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44" name="Google Shape;244;p11"/>
          <p:cNvSpPr/>
          <p:nvPr/>
        </p:nvSpPr>
        <p:spPr>
          <a:xfrm>
            <a:off x="1418012" y="6260046"/>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45" name="Google Shape;245;p11"/>
          <p:cNvSpPr/>
          <p:nvPr/>
        </p:nvSpPr>
        <p:spPr>
          <a:xfrm>
            <a:off x="1418012" y="7097230"/>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46" name="Google Shape;246;p11"/>
          <p:cNvSpPr/>
          <p:nvPr/>
        </p:nvSpPr>
        <p:spPr>
          <a:xfrm>
            <a:off x="1418012" y="7934414"/>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50"/>
        <p:cNvGrpSpPr/>
        <p:nvPr/>
      </p:nvGrpSpPr>
      <p:grpSpPr>
        <a:xfrm>
          <a:off x="0" y="0"/>
          <a:ext cx="0" cy="0"/>
          <a:chOff x="0" y="0"/>
          <a:chExt cx="0" cy="0"/>
        </a:xfrm>
      </p:grpSpPr>
      <p:sp>
        <p:nvSpPr>
          <p:cNvPr id="251" name="Google Shape;251;p12"/>
          <p:cNvSpPr txBox="1"/>
          <p:nvPr/>
        </p:nvSpPr>
        <p:spPr>
          <a:xfrm>
            <a:off x="584957" y="2767911"/>
            <a:ext cx="19519143" cy="954107"/>
          </a:xfrm>
          <a:prstGeom prst="rect">
            <a:avLst/>
          </a:prstGeom>
          <a:noFill/>
          <a:ln>
            <a:noFill/>
          </a:ln>
        </p:spPr>
        <p:txBody>
          <a:bodyPr spcFirstLastPara="1" wrap="square" lIns="91425" tIns="45700" rIns="91425" bIns="45700" anchor="t" anchorCtr="0">
            <a:spAutoFit/>
          </a:bodyPr>
          <a:lstStyle/>
          <a:p>
            <a:pPr marL="690563" lvl="0" indent="-690563" algn="l" rtl="0">
              <a:spcBef>
                <a:spcPts val="0"/>
              </a:spcBef>
              <a:spcAft>
                <a:spcPts val="0"/>
              </a:spcAft>
              <a:buNone/>
            </a:pPr>
            <a:r>
              <a:rPr lang="en-US" sz="5600" b="1"/>
              <a:t>4.	Properly Attribute and Document Image Sources</a:t>
            </a:r>
            <a:r>
              <a:rPr lang="en-US" sz="3050">
                <a:latin typeface="Barlow"/>
                <a:ea typeface="Barlow"/>
                <a:cs typeface="Barlow"/>
                <a:sym typeface="Barlow"/>
              </a:rPr>
              <a:t> </a:t>
            </a:r>
            <a:r>
              <a:rPr lang="en-US" sz="3050" i="1">
                <a:latin typeface="Barlow"/>
                <a:ea typeface="Barlow"/>
                <a:cs typeface="Barlow"/>
                <a:sym typeface="Barlow"/>
              </a:rPr>
              <a:t>continued</a:t>
            </a:r>
            <a:endParaRPr/>
          </a:p>
        </p:txBody>
      </p:sp>
      <p:sp>
        <p:nvSpPr>
          <p:cNvPr id="252" name="Google Shape;252;p12"/>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253" name="Google Shape;253;p12"/>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254" name="Google Shape;254;p12"/>
          <p:cNvGrpSpPr/>
          <p:nvPr/>
        </p:nvGrpSpPr>
        <p:grpSpPr>
          <a:xfrm>
            <a:off x="628256" y="963321"/>
            <a:ext cx="1051560" cy="1036955"/>
            <a:chOff x="628256" y="963321"/>
            <a:chExt cx="1051560" cy="1036955"/>
          </a:xfrm>
        </p:grpSpPr>
        <p:sp>
          <p:nvSpPr>
            <p:cNvPr id="255" name="Google Shape;255;p12"/>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56" name="Google Shape;256;p12"/>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57" name="Google Shape;257;p12"/>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12</a:t>
            </a:fld>
            <a:endParaRPr/>
          </a:p>
        </p:txBody>
      </p:sp>
      <p:sp>
        <p:nvSpPr>
          <p:cNvPr id="258" name="Google Shape;258;p12"/>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259" name="Google Shape;259;p12"/>
          <p:cNvSpPr/>
          <p:nvPr/>
        </p:nvSpPr>
        <p:spPr>
          <a:xfrm>
            <a:off x="628256" y="3978275"/>
            <a:ext cx="18059768" cy="3124200"/>
          </a:xfrm>
          <a:prstGeom prst="roundRect">
            <a:avLst>
              <a:gd name="adj" fmla="val 5571"/>
            </a:avLst>
          </a:prstGeom>
          <a:solidFill>
            <a:schemeClr val="lt2"/>
          </a:solidFill>
          <a:ln w="571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260" name="Google Shape;260;p12"/>
          <p:cNvSpPr/>
          <p:nvPr/>
        </p:nvSpPr>
        <p:spPr>
          <a:xfrm>
            <a:off x="628250" y="7464100"/>
            <a:ext cx="18059700" cy="1997100"/>
          </a:xfrm>
          <a:prstGeom prst="roundRect">
            <a:avLst>
              <a:gd name="adj" fmla="val 9083"/>
            </a:avLst>
          </a:prstGeom>
          <a:solidFill>
            <a:schemeClr val="accent5"/>
          </a:solid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261" name="Google Shape;261;p12"/>
          <p:cNvSpPr txBox="1"/>
          <p:nvPr/>
        </p:nvSpPr>
        <p:spPr>
          <a:xfrm>
            <a:off x="908050" y="7585025"/>
            <a:ext cx="17666400" cy="1876200"/>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a:latin typeface="Barlow"/>
                <a:ea typeface="Barlow"/>
                <a:cs typeface="Barlow"/>
                <a:sym typeface="Barlow"/>
              </a:rPr>
              <a:t>Note:</a:t>
            </a:r>
            <a:r>
              <a:rPr lang="en-US" sz="3050">
                <a:latin typeface="Barlow"/>
                <a:ea typeface="Barlow"/>
                <a:cs typeface="Barlow"/>
                <a:sym typeface="Barlow"/>
              </a:rPr>
              <a:t> </a:t>
            </a:r>
            <a:r>
              <a:rPr lang="en-US" sz="3050" i="1">
                <a:latin typeface="Barlow"/>
                <a:ea typeface="Barlow"/>
                <a:cs typeface="Barlow"/>
                <a:sym typeface="Barlow"/>
              </a:rPr>
              <a:t>Documentation practices protect both your academic integrity and provide a record of your good-faith effort to comply with copyright law, which can be important if fair use determination is questioned.</a:t>
            </a:r>
            <a:endParaRPr/>
          </a:p>
        </p:txBody>
      </p:sp>
      <p:sp>
        <p:nvSpPr>
          <p:cNvPr id="262" name="Google Shape;262;p12"/>
          <p:cNvSpPr txBox="1"/>
          <p:nvPr/>
        </p:nvSpPr>
        <p:spPr>
          <a:xfrm>
            <a:off x="908050" y="4145351"/>
            <a:ext cx="16669953" cy="2634696"/>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a:latin typeface="Barlow"/>
                <a:ea typeface="Barlow"/>
                <a:cs typeface="Barlow"/>
                <a:sym typeface="Barlow"/>
              </a:rPr>
              <a:t>Example:</a:t>
            </a:r>
            <a:endParaRPr/>
          </a:p>
          <a:p>
            <a:pPr marL="0" lvl="0" indent="0" algn="l" rtl="0">
              <a:lnSpc>
                <a:spcPct val="140000"/>
              </a:lnSpc>
              <a:spcBef>
                <a:spcPts val="0"/>
              </a:spcBef>
              <a:spcAft>
                <a:spcPts val="0"/>
              </a:spcAft>
              <a:buNone/>
            </a:pPr>
            <a:r>
              <a:rPr lang="en-US" sz="3050">
                <a:latin typeface="Barlow"/>
                <a:ea typeface="Barlow"/>
                <a:cs typeface="Barlow"/>
                <a:sym typeface="Barlow"/>
              </a:rPr>
              <a:t>Image citation in APA style:</a:t>
            </a:r>
            <a:endParaRPr/>
          </a:p>
          <a:p>
            <a:pPr marL="0" lvl="0" indent="0" algn="l" rtl="0">
              <a:lnSpc>
                <a:spcPct val="140000"/>
              </a:lnSpc>
              <a:spcBef>
                <a:spcPts val="0"/>
              </a:spcBef>
              <a:spcAft>
                <a:spcPts val="0"/>
              </a:spcAft>
              <a:buNone/>
            </a:pPr>
            <a:r>
              <a:rPr lang="en-US" sz="3050">
                <a:latin typeface="Barlow"/>
                <a:ea typeface="Barlow"/>
                <a:cs typeface="Barlow"/>
                <a:sym typeface="Barlow"/>
              </a:rPr>
              <a:t>Figure 1. </a:t>
            </a:r>
            <a:r>
              <a:rPr lang="en-US" sz="3050" i="1">
                <a:latin typeface="Barlow"/>
                <a:ea typeface="Barlow"/>
                <a:cs typeface="Barlow"/>
                <a:sym typeface="Barlow"/>
              </a:rPr>
              <a:t>The Persistence of Memory</a:t>
            </a:r>
            <a:r>
              <a:rPr lang="en-US" sz="3050">
                <a:latin typeface="Barlow"/>
                <a:ea typeface="Barlow"/>
                <a:cs typeface="Barlow"/>
                <a:sym typeface="Barlow"/>
              </a:rPr>
              <a:t>, by Salvador Dalí, 1931 (Museum of Modern Art, New York).</a:t>
            </a:r>
            <a:br>
              <a:rPr lang="en-US" sz="3050">
                <a:latin typeface="Barlow"/>
                <a:ea typeface="Barlow"/>
                <a:cs typeface="Barlow"/>
                <a:sym typeface="Barlow"/>
              </a:rPr>
            </a:br>
            <a:r>
              <a:rPr lang="en-US" sz="3050" u="sng">
                <a:solidFill>
                  <a:schemeClr val="accent1"/>
                </a:solidFill>
                <a:latin typeface="Barlow"/>
                <a:ea typeface="Barlow"/>
                <a:cs typeface="Barlow"/>
                <a:sym typeface="Barlow"/>
                <a:hlinkClick r:id="rId3">
                  <a:extLst>
                    <a:ext uri="{A12FA001-AC4F-418D-AE19-62706E023703}">
                      <ahyp:hlinkClr xmlns:ahyp="http://schemas.microsoft.com/office/drawing/2018/hyperlinkcolor" val="tx"/>
                    </a:ext>
                  </a:extLst>
                </a:hlinkClick>
              </a:rPr>
              <a:t>https://www.moma.org/collection/works/79018</a:t>
            </a:r>
            <a:endParaRPr sz="3050">
              <a:solidFill>
                <a:schemeClr val="accent1"/>
              </a:solidFill>
              <a:latin typeface="Barlow"/>
              <a:ea typeface="Barlow"/>
              <a:cs typeface="Barlow"/>
              <a:sym typeface="Barlow"/>
            </a:endParaRP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66"/>
        <p:cNvGrpSpPr/>
        <p:nvPr/>
      </p:nvGrpSpPr>
      <p:grpSpPr>
        <a:xfrm>
          <a:off x="0" y="0"/>
          <a:ext cx="0" cy="0"/>
          <a:chOff x="0" y="0"/>
          <a:chExt cx="0" cy="0"/>
        </a:xfrm>
      </p:grpSpPr>
      <p:sp>
        <p:nvSpPr>
          <p:cNvPr id="267" name="Google Shape;267;p13"/>
          <p:cNvSpPr txBox="1"/>
          <p:nvPr/>
        </p:nvSpPr>
        <p:spPr>
          <a:xfrm>
            <a:off x="527050" y="3872823"/>
            <a:ext cx="18821400" cy="4981685"/>
          </a:xfrm>
          <a:prstGeom prst="rect">
            <a:avLst/>
          </a:prstGeom>
          <a:noFill/>
          <a:ln>
            <a:noFill/>
          </a:ln>
        </p:spPr>
        <p:txBody>
          <a:bodyPr spcFirstLastPara="1" wrap="square" lIns="91425" tIns="45700" rIns="91425" bIns="45700" anchor="t" anchorCtr="0">
            <a:spAutoFit/>
          </a:bodyPr>
          <a:lstStyle/>
          <a:p>
            <a:pPr marL="1352550" marR="2042160" lvl="0" indent="10160" algn="l" rtl="0">
              <a:lnSpc>
                <a:spcPct val="130000"/>
              </a:lnSpc>
              <a:spcBef>
                <a:spcPts val="0"/>
              </a:spcBef>
              <a:spcAft>
                <a:spcPts val="0"/>
              </a:spcAft>
              <a:buNone/>
            </a:pPr>
            <a:r>
              <a:rPr lang="en-US" sz="3050">
                <a:latin typeface="Barlow"/>
                <a:ea typeface="Barlow"/>
                <a:cs typeface="Barlow"/>
                <a:sym typeface="Barlow"/>
              </a:rPr>
              <a:t>Classroom presentations and student papers: Generally protected as fair use when access is limited to class members.</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Theses and dissertations: Require more careful analysis as they may be published and publicly accessible.</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Journal publication: Most restrictive context, often requiring explicit permission for copyrighted images.</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Online posting: Consider the broader audience and potential implications for market impact.</a:t>
            </a:r>
            <a:endParaRPr/>
          </a:p>
        </p:txBody>
      </p:sp>
      <p:sp>
        <p:nvSpPr>
          <p:cNvPr id="268" name="Google Shape;268;p13"/>
          <p:cNvSpPr txBox="1"/>
          <p:nvPr/>
        </p:nvSpPr>
        <p:spPr>
          <a:xfrm>
            <a:off x="615552" y="2814438"/>
            <a:ext cx="19342497" cy="875240"/>
          </a:xfrm>
          <a:prstGeom prst="rect">
            <a:avLst/>
          </a:prstGeom>
          <a:noFill/>
          <a:ln>
            <a:noFill/>
          </a:ln>
        </p:spPr>
        <p:txBody>
          <a:bodyPr spcFirstLastPara="1" wrap="square" lIns="0" tIns="13325" rIns="0" bIns="0" anchor="t" anchorCtr="0">
            <a:spAutoFit/>
          </a:bodyPr>
          <a:lstStyle/>
          <a:p>
            <a:pPr marL="801688" lvl="0" indent="-792163" algn="l" rtl="0">
              <a:spcBef>
                <a:spcPts val="0"/>
              </a:spcBef>
              <a:spcAft>
                <a:spcPts val="0"/>
              </a:spcAft>
              <a:buNone/>
            </a:pPr>
            <a:r>
              <a:rPr lang="en-US" sz="5600" b="1"/>
              <a:t>5.	Analyze Specific Use Cases in Academic Contexts</a:t>
            </a:r>
            <a:endParaRPr/>
          </a:p>
        </p:txBody>
      </p:sp>
      <p:sp>
        <p:nvSpPr>
          <p:cNvPr id="269" name="Google Shape;269;p13"/>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270" name="Google Shape;270;p13"/>
          <p:cNvSpPr/>
          <p:nvPr/>
        </p:nvSpPr>
        <p:spPr>
          <a:xfrm>
            <a:off x="1430116" y="4018237"/>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71" name="Google Shape;271;p13"/>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272" name="Google Shape;272;p13"/>
          <p:cNvGrpSpPr/>
          <p:nvPr/>
        </p:nvGrpSpPr>
        <p:grpSpPr>
          <a:xfrm>
            <a:off x="628256" y="963321"/>
            <a:ext cx="1051560" cy="1036955"/>
            <a:chOff x="628256" y="963321"/>
            <a:chExt cx="1051560" cy="1036955"/>
          </a:xfrm>
        </p:grpSpPr>
        <p:sp>
          <p:nvSpPr>
            <p:cNvPr id="273" name="Google Shape;273;p13"/>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74" name="Google Shape;274;p13"/>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75" name="Google Shape;275;p13"/>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13</a:t>
            </a:fld>
            <a:endParaRPr/>
          </a:p>
        </p:txBody>
      </p:sp>
      <p:sp>
        <p:nvSpPr>
          <p:cNvPr id="276" name="Google Shape;276;p13"/>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277" name="Google Shape;277;p13"/>
          <p:cNvSpPr/>
          <p:nvPr/>
        </p:nvSpPr>
        <p:spPr>
          <a:xfrm>
            <a:off x="1446859" y="545788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78" name="Google Shape;278;p13"/>
          <p:cNvSpPr/>
          <p:nvPr/>
        </p:nvSpPr>
        <p:spPr>
          <a:xfrm>
            <a:off x="1446859" y="6897533"/>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79" name="Google Shape;279;p13"/>
          <p:cNvSpPr/>
          <p:nvPr/>
        </p:nvSpPr>
        <p:spPr>
          <a:xfrm>
            <a:off x="1446859" y="8337182"/>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83"/>
        <p:cNvGrpSpPr/>
        <p:nvPr/>
      </p:nvGrpSpPr>
      <p:grpSpPr>
        <a:xfrm>
          <a:off x="0" y="0"/>
          <a:ext cx="0" cy="0"/>
          <a:chOff x="0" y="0"/>
          <a:chExt cx="0" cy="0"/>
        </a:xfrm>
      </p:grpSpPr>
      <p:sp>
        <p:nvSpPr>
          <p:cNvPr id="284" name="Google Shape;284;p14"/>
          <p:cNvSpPr/>
          <p:nvPr/>
        </p:nvSpPr>
        <p:spPr>
          <a:xfrm>
            <a:off x="1365250" y="4511674"/>
            <a:ext cx="17322774" cy="4419601"/>
          </a:xfrm>
          <a:prstGeom prst="roundRect">
            <a:avLst>
              <a:gd name="adj" fmla="val 5571"/>
            </a:avLst>
          </a:prstGeom>
          <a:solidFill>
            <a:schemeClr val="lt2"/>
          </a:solidFill>
          <a:ln w="571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285" name="Google Shape;285;p14"/>
          <p:cNvSpPr txBox="1"/>
          <p:nvPr/>
        </p:nvSpPr>
        <p:spPr>
          <a:xfrm>
            <a:off x="1679816" y="4678751"/>
            <a:ext cx="15898187" cy="3948902"/>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SzPts val="3050"/>
              <a:buFont typeface="Barlow"/>
              <a:buNone/>
            </a:pPr>
            <a:r>
              <a:rPr lang="en-US" sz="3050" b="1">
                <a:latin typeface="Barlow"/>
                <a:ea typeface="Barlow"/>
                <a:cs typeface="Barlow"/>
                <a:sym typeface="Barlow"/>
              </a:rPr>
              <a:t>Example:</a:t>
            </a:r>
            <a:endParaRPr/>
          </a:p>
          <a:p>
            <a:pPr marL="0" lvl="0" indent="0" algn="l" rtl="0">
              <a:lnSpc>
                <a:spcPct val="140000"/>
              </a:lnSpc>
              <a:spcBef>
                <a:spcPts val="0"/>
              </a:spcBef>
              <a:spcAft>
                <a:spcPts val="0"/>
              </a:spcAft>
              <a:buSzPts val="3050"/>
              <a:buFont typeface="Barlow"/>
              <a:buNone/>
            </a:pPr>
            <a:r>
              <a:rPr lang="en-US" sz="3050">
                <a:latin typeface="Barlow"/>
                <a:ea typeface="Barlow"/>
                <a:cs typeface="Barlow"/>
                <a:sym typeface="Barlow"/>
              </a:rPr>
              <a:t>Using a copyrighted image in these contexts requires different approaches:</a:t>
            </a:r>
            <a:endParaRPr/>
          </a:p>
          <a:p>
            <a:pPr marL="457200" lvl="0" indent="-457200" algn="l" rtl="0">
              <a:lnSpc>
                <a:spcPct val="140000"/>
              </a:lnSpc>
              <a:spcBef>
                <a:spcPts val="0"/>
              </a:spcBef>
              <a:spcAft>
                <a:spcPts val="0"/>
              </a:spcAft>
              <a:buSzPts val="3050"/>
              <a:buFont typeface="Arial"/>
              <a:buChar char="•"/>
            </a:pPr>
            <a:r>
              <a:rPr lang="en-US" sz="3050">
                <a:latin typeface="Barlow"/>
                <a:ea typeface="Barlow"/>
                <a:cs typeface="Barlow"/>
                <a:sym typeface="Barlow"/>
              </a:rPr>
              <a:t>In a classroom PowerPoint presentation: likely fair use, attribution needed</a:t>
            </a:r>
            <a:endParaRPr/>
          </a:p>
          <a:p>
            <a:pPr marL="457200" lvl="0" indent="-457200" algn="l" rtl="0">
              <a:lnSpc>
                <a:spcPct val="140000"/>
              </a:lnSpc>
              <a:spcBef>
                <a:spcPts val="0"/>
              </a:spcBef>
              <a:spcAft>
                <a:spcPts val="0"/>
              </a:spcAft>
              <a:buSzPts val="3050"/>
              <a:buFont typeface="Arial"/>
              <a:buChar char="•"/>
            </a:pPr>
            <a:r>
              <a:rPr lang="en-US" sz="3050">
                <a:latin typeface="Barlow"/>
                <a:ea typeface="Barlow"/>
                <a:cs typeface="Barlow"/>
                <a:sym typeface="Barlow"/>
              </a:rPr>
              <a:t>In a dissertation: may need permission if publishing online, depending on image and use</a:t>
            </a:r>
            <a:endParaRPr/>
          </a:p>
          <a:p>
            <a:pPr marL="457200" lvl="0" indent="-457200" algn="l" rtl="0">
              <a:lnSpc>
                <a:spcPct val="140000"/>
              </a:lnSpc>
              <a:spcBef>
                <a:spcPts val="0"/>
              </a:spcBef>
              <a:spcAft>
                <a:spcPts val="0"/>
              </a:spcAft>
              <a:buSzPts val="3050"/>
              <a:buFont typeface="Arial"/>
              <a:buChar char="•"/>
            </a:pPr>
            <a:r>
              <a:rPr lang="en-US" sz="3050">
                <a:latin typeface="Barlow"/>
                <a:ea typeface="Barlow"/>
                <a:cs typeface="Barlow"/>
                <a:sym typeface="Barlow"/>
              </a:rPr>
              <a:t>In a journal article: usually requires permission from copyright holder</a:t>
            </a:r>
            <a:endParaRPr/>
          </a:p>
          <a:p>
            <a:pPr marL="457200" lvl="0" indent="-457200" algn="l" rtl="0">
              <a:lnSpc>
                <a:spcPct val="140000"/>
              </a:lnSpc>
              <a:spcBef>
                <a:spcPts val="0"/>
              </a:spcBef>
              <a:spcAft>
                <a:spcPts val="0"/>
              </a:spcAft>
              <a:buSzPts val="3050"/>
              <a:buFont typeface="Arial"/>
              <a:buChar char="•"/>
            </a:pPr>
            <a:r>
              <a:rPr lang="en-US" sz="3050">
                <a:latin typeface="Barlow"/>
                <a:ea typeface="Barlow"/>
                <a:cs typeface="Barlow"/>
                <a:sym typeface="Barlow"/>
              </a:rPr>
              <a:t>On a public website: highest risk; permission typically needed unless clearly fair use</a:t>
            </a:r>
            <a:endParaRPr/>
          </a:p>
        </p:txBody>
      </p:sp>
      <p:sp>
        <p:nvSpPr>
          <p:cNvPr id="286" name="Google Shape;286;p14"/>
          <p:cNvSpPr txBox="1"/>
          <p:nvPr/>
        </p:nvSpPr>
        <p:spPr>
          <a:xfrm>
            <a:off x="615552" y="2814438"/>
            <a:ext cx="19342497" cy="1344599"/>
          </a:xfrm>
          <a:prstGeom prst="rect">
            <a:avLst/>
          </a:prstGeom>
          <a:noFill/>
          <a:ln>
            <a:noFill/>
          </a:ln>
        </p:spPr>
        <p:txBody>
          <a:bodyPr spcFirstLastPara="1" wrap="square" lIns="0" tIns="13325" rIns="0" bIns="0" anchor="t" anchorCtr="0">
            <a:spAutoFit/>
          </a:bodyPr>
          <a:lstStyle/>
          <a:p>
            <a:pPr marL="801688" lvl="0" indent="-792163" algn="l" rtl="0">
              <a:spcBef>
                <a:spcPts val="0"/>
              </a:spcBef>
              <a:spcAft>
                <a:spcPts val="0"/>
              </a:spcAft>
              <a:buNone/>
            </a:pPr>
            <a:r>
              <a:rPr lang="en-US" sz="5600" b="1"/>
              <a:t>5.	Analyze Specific Use Cases in Academic Contexts</a:t>
            </a:r>
            <a:r>
              <a:rPr lang="en-US" sz="3050" i="1">
                <a:latin typeface="Barlow"/>
                <a:ea typeface="Barlow"/>
                <a:cs typeface="Barlow"/>
                <a:sym typeface="Barlow"/>
              </a:rPr>
              <a:t> continued</a:t>
            </a:r>
            <a:endParaRPr/>
          </a:p>
        </p:txBody>
      </p:sp>
      <p:sp>
        <p:nvSpPr>
          <p:cNvPr id="287" name="Google Shape;287;p14"/>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288" name="Google Shape;288;p14"/>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289" name="Google Shape;289;p14"/>
          <p:cNvGrpSpPr/>
          <p:nvPr/>
        </p:nvGrpSpPr>
        <p:grpSpPr>
          <a:xfrm>
            <a:off x="628256" y="963321"/>
            <a:ext cx="1051560" cy="1036955"/>
            <a:chOff x="628256" y="963321"/>
            <a:chExt cx="1051560" cy="1036955"/>
          </a:xfrm>
        </p:grpSpPr>
        <p:sp>
          <p:nvSpPr>
            <p:cNvPr id="290" name="Google Shape;290;p14"/>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91" name="Google Shape;291;p14"/>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92" name="Google Shape;292;p14"/>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14</a:t>
            </a:fld>
            <a:endParaRPr/>
          </a:p>
        </p:txBody>
      </p:sp>
      <p:sp>
        <p:nvSpPr>
          <p:cNvPr id="293" name="Google Shape;293;p14"/>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297"/>
        <p:cNvGrpSpPr/>
        <p:nvPr/>
      </p:nvGrpSpPr>
      <p:grpSpPr>
        <a:xfrm>
          <a:off x="0" y="0"/>
          <a:ext cx="0" cy="0"/>
          <a:chOff x="0" y="0"/>
          <a:chExt cx="0" cy="0"/>
        </a:xfrm>
      </p:grpSpPr>
      <p:sp>
        <p:nvSpPr>
          <p:cNvPr id="298" name="Google Shape;298;p15"/>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299" name="Google Shape;299;p15"/>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300" name="Google Shape;300;p15"/>
          <p:cNvGrpSpPr/>
          <p:nvPr/>
        </p:nvGrpSpPr>
        <p:grpSpPr>
          <a:xfrm>
            <a:off x="628256" y="963321"/>
            <a:ext cx="1051560" cy="1036955"/>
            <a:chOff x="628256" y="963321"/>
            <a:chExt cx="1051560" cy="1036955"/>
          </a:xfrm>
        </p:grpSpPr>
        <p:sp>
          <p:nvSpPr>
            <p:cNvPr id="301" name="Google Shape;301;p15"/>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02" name="Google Shape;302;p15"/>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303" name="Google Shape;303;p15"/>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15</a:t>
            </a:fld>
            <a:endParaRPr/>
          </a:p>
        </p:txBody>
      </p:sp>
      <p:sp>
        <p:nvSpPr>
          <p:cNvPr id="304" name="Google Shape;304;p15"/>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305" name="Google Shape;305;p15"/>
          <p:cNvSpPr/>
          <p:nvPr/>
        </p:nvSpPr>
        <p:spPr>
          <a:xfrm>
            <a:off x="1365249" y="4511675"/>
            <a:ext cx="17322775" cy="2983010"/>
          </a:xfrm>
          <a:prstGeom prst="roundRect">
            <a:avLst>
              <a:gd name="adj" fmla="val 9083"/>
            </a:avLst>
          </a:prstGeom>
          <a:solidFill>
            <a:schemeClr val="accent5"/>
          </a:solid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306" name="Google Shape;306;p15"/>
          <p:cNvSpPr txBox="1"/>
          <p:nvPr/>
        </p:nvSpPr>
        <p:spPr>
          <a:xfrm>
            <a:off x="1645042" y="4632603"/>
            <a:ext cx="16331808" cy="2634696"/>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a:latin typeface="Barlow"/>
                <a:ea typeface="Barlow"/>
                <a:cs typeface="Barlow"/>
                <a:sym typeface="Barlow"/>
              </a:rPr>
              <a:t>Note:</a:t>
            </a:r>
            <a:r>
              <a:rPr lang="en-US" sz="3050" i="1">
                <a:latin typeface="Barlow"/>
                <a:ea typeface="Barlow"/>
                <a:cs typeface="Barlow"/>
                <a:sym typeface="Barlow"/>
              </a:rPr>
              <a:t> The more publicly accessible your work will be, the more carefully you should evaluate fair use or seek permissions. Some disciplines (like art history) have developed specific guidelines for image use in scholarly contexts. Developing discipline-specific awareness of image use conventions in your field is important.</a:t>
            </a:r>
            <a:endParaRPr/>
          </a:p>
        </p:txBody>
      </p:sp>
      <p:sp>
        <p:nvSpPr>
          <p:cNvPr id="307" name="Google Shape;307;p15"/>
          <p:cNvSpPr txBox="1"/>
          <p:nvPr/>
        </p:nvSpPr>
        <p:spPr>
          <a:xfrm>
            <a:off x="615552" y="2814438"/>
            <a:ext cx="19342497" cy="1344599"/>
          </a:xfrm>
          <a:prstGeom prst="rect">
            <a:avLst/>
          </a:prstGeom>
          <a:noFill/>
          <a:ln>
            <a:noFill/>
          </a:ln>
        </p:spPr>
        <p:txBody>
          <a:bodyPr spcFirstLastPara="1" wrap="square" lIns="0" tIns="13325" rIns="0" bIns="0" anchor="t" anchorCtr="0">
            <a:spAutoFit/>
          </a:bodyPr>
          <a:lstStyle/>
          <a:p>
            <a:pPr marL="801688" lvl="0" indent="-792163" algn="l" rtl="0">
              <a:spcBef>
                <a:spcPts val="0"/>
              </a:spcBef>
              <a:spcAft>
                <a:spcPts val="0"/>
              </a:spcAft>
              <a:buNone/>
            </a:pPr>
            <a:r>
              <a:rPr lang="en-US" sz="5600" b="1"/>
              <a:t>5.	Analyze Specific Use Cases in Academic Contexts</a:t>
            </a:r>
            <a:r>
              <a:rPr lang="en-US" sz="3050" i="1">
                <a:latin typeface="Barlow"/>
                <a:ea typeface="Barlow"/>
                <a:cs typeface="Barlow"/>
                <a:sym typeface="Barlow"/>
              </a:rPr>
              <a:t> continued</a:t>
            </a:r>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311"/>
        <p:cNvGrpSpPr/>
        <p:nvPr/>
      </p:nvGrpSpPr>
      <p:grpSpPr>
        <a:xfrm>
          <a:off x="0" y="0"/>
          <a:ext cx="0" cy="0"/>
          <a:chOff x="0" y="0"/>
          <a:chExt cx="0" cy="0"/>
        </a:xfrm>
      </p:grpSpPr>
      <p:sp>
        <p:nvSpPr>
          <p:cNvPr id="312" name="Google Shape;312;p16"/>
          <p:cNvSpPr txBox="1"/>
          <p:nvPr/>
        </p:nvSpPr>
        <p:spPr>
          <a:xfrm>
            <a:off x="450850" y="3902075"/>
            <a:ext cx="19507200" cy="3992183"/>
          </a:xfrm>
          <a:prstGeom prst="rect">
            <a:avLst/>
          </a:prstGeom>
          <a:noFill/>
          <a:ln>
            <a:noFill/>
          </a:ln>
        </p:spPr>
        <p:txBody>
          <a:bodyPr spcFirstLastPara="1" wrap="square" lIns="91425" tIns="45700" rIns="91425" bIns="45700" anchor="t" anchorCtr="0">
            <a:spAutoFit/>
          </a:bodyPr>
          <a:lstStyle/>
          <a:p>
            <a:pPr marL="1352550" marR="2042160" lvl="0" indent="10160" algn="l" rtl="0">
              <a:lnSpc>
                <a:spcPct val="130000"/>
              </a:lnSpc>
              <a:spcBef>
                <a:spcPts val="0"/>
              </a:spcBef>
              <a:spcAft>
                <a:spcPts val="0"/>
              </a:spcAft>
              <a:buNone/>
            </a:pPr>
            <a:r>
              <a:rPr lang="en-US" sz="3050">
                <a:latin typeface="Barlow"/>
                <a:ea typeface="Barlow"/>
                <a:cs typeface="Barlow"/>
                <a:sym typeface="Barlow"/>
              </a:rPr>
              <a:t>Modify images to include only the portions relevant to your analysis.</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Add your own analysis, annotation, or commentary to images when appropriate.</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Use lower-resolution or thumbnail versions when possible.</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Consider creating your own diagrams or illustrations based on (but not copying) existing images.</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Limit the number of images used from a single source.</a:t>
            </a:r>
            <a:endParaRPr/>
          </a:p>
        </p:txBody>
      </p:sp>
      <p:sp>
        <p:nvSpPr>
          <p:cNvPr id="313" name="Google Shape;313;p16"/>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314" name="Google Shape;314;p16"/>
          <p:cNvSpPr txBox="1"/>
          <p:nvPr/>
        </p:nvSpPr>
        <p:spPr>
          <a:xfrm>
            <a:off x="615553" y="2814437"/>
            <a:ext cx="20180697" cy="892552"/>
          </a:xfrm>
          <a:prstGeom prst="rect">
            <a:avLst/>
          </a:prstGeom>
          <a:noFill/>
          <a:ln>
            <a:noFill/>
          </a:ln>
        </p:spPr>
        <p:txBody>
          <a:bodyPr spcFirstLastPara="1" wrap="square" lIns="0" tIns="71100" rIns="0" bIns="0" anchor="t" anchorCtr="0">
            <a:spAutoFit/>
          </a:bodyPr>
          <a:lstStyle/>
          <a:p>
            <a:pPr marL="755650" marR="2723515" lvl="0" indent="-743585" algn="l" rtl="0">
              <a:lnSpc>
                <a:spcPct val="114821"/>
              </a:lnSpc>
              <a:spcBef>
                <a:spcPts val="0"/>
              </a:spcBef>
              <a:spcAft>
                <a:spcPts val="0"/>
              </a:spcAft>
              <a:buNone/>
            </a:pPr>
            <a:r>
              <a:rPr lang="en-US" sz="5600" b="1"/>
              <a:t>6.	Transform Images Appropriately for Fair Use</a:t>
            </a:r>
            <a:endParaRPr sz="5600" b="1"/>
          </a:p>
        </p:txBody>
      </p:sp>
      <p:sp>
        <p:nvSpPr>
          <p:cNvPr id="315" name="Google Shape;315;p16"/>
          <p:cNvSpPr/>
          <p:nvPr/>
        </p:nvSpPr>
        <p:spPr>
          <a:xfrm>
            <a:off x="1398851" y="408183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16" name="Google Shape;316;p16"/>
          <p:cNvSpPr/>
          <p:nvPr/>
        </p:nvSpPr>
        <p:spPr>
          <a:xfrm>
            <a:off x="1398851" y="4904569"/>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17" name="Google Shape;317;p16"/>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318" name="Google Shape;318;p16"/>
          <p:cNvGrpSpPr/>
          <p:nvPr/>
        </p:nvGrpSpPr>
        <p:grpSpPr>
          <a:xfrm>
            <a:off x="628256" y="963321"/>
            <a:ext cx="1051560" cy="1036955"/>
            <a:chOff x="628256" y="963321"/>
            <a:chExt cx="1051560" cy="1036955"/>
          </a:xfrm>
        </p:grpSpPr>
        <p:sp>
          <p:nvSpPr>
            <p:cNvPr id="319" name="Google Shape;319;p16"/>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20" name="Google Shape;320;p16"/>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321" name="Google Shape;321;p16"/>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16</a:t>
            </a:fld>
            <a:endParaRPr/>
          </a:p>
        </p:txBody>
      </p:sp>
      <p:sp>
        <p:nvSpPr>
          <p:cNvPr id="322" name="Google Shape;322;p16"/>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323" name="Google Shape;323;p16"/>
          <p:cNvSpPr/>
          <p:nvPr/>
        </p:nvSpPr>
        <p:spPr>
          <a:xfrm>
            <a:off x="1398851" y="5727303"/>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24" name="Google Shape;324;p16"/>
          <p:cNvSpPr/>
          <p:nvPr/>
        </p:nvSpPr>
        <p:spPr>
          <a:xfrm>
            <a:off x="1398851" y="6550037"/>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25" name="Google Shape;325;p16"/>
          <p:cNvSpPr/>
          <p:nvPr/>
        </p:nvSpPr>
        <p:spPr>
          <a:xfrm>
            <a:off x="1398851" y="7987249"/>
            <a:ext cx="377189" cy="386079"/>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Shape 329"/>
        <p:cNvGrpSpPr/>
        <p:nvPr/>
      </p:nvGrpSpPr>
      <p:grpSpPr>
        <a:xfrm>
          <a:off x="0" y="0"/>
          <a:ext cx="0" cy="0"/>
          <a:chOff x="0" y="0"/>
          <a:chExt cx="0" cy="0"/>
        </a:xfrm>
      </p:grpSpPr>
      <p:sp>
        <p:nvSpPr>
          <p:cNvPr id="330" name="Google Shape;330;p17"/>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331" name="Google Shape;331;p17"/>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332" name="Google Shape;332;p17"/>
          <p:cNvGrpSpPr/>
          <p:nvPr/>
        </p:nvGrpSpPr>
        <p:grpSpPr>
          <a:xfrm>
            <a:off x="628256" y="963321"/>
            <a:ext cx="1051560" cy="1036955"/>
            <a:chOff x="628256" y="963321"/>
            <a:chExt cx="1051560" cy="1036955"/>
          </a:xfrm>
        </p:grpSpPr>
        <p:sp>
          <p:nvSpPr>
            <p:cNvPr id="333" name="Google Shape;333;p17"/>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34" name="Google Shape;334;p17"/>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335" name="Google Shape;335;p17"/>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17</a:t>
            </a:fld>
            <a:endParaRPr/>
          </a:p>
        </p:txBody>
      </p:sp>
      <p:sp>
        <p:nvSpPr>
          <p:cNvPr id="336" name="Google Shape;336;p17"/>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337" name="Google Shape;337;p17"/>
          <p:cNvSpPr/>
          <p:nvPr/>
        </p:nvSpPr>
        <p:spPr>
          <a:xfrm>
            <a:off x="1289050" y="4130675"/>
            <a:ext cx="17398974" cy="2438400"/>
          </a:xfrm>
          <a:prstGeom prst="roundRect">
            <a:avLst>
              <a:gd name="adj" fmla="val 5571"/>
            </a:avLst>
          </a:prstGeom>
          <a:solidFill>
            <a:schemeClr val="lt2"/>
          </a:solidFill>
          <a:ln w="571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338" name="Google Shape;338;p17"/>
          <p:cNvSpPr/>
          <p:nvPr/>
        </p:nvSpPr>
        <p:spPr>
          <a:xfrm>
            <a:off x="1289050" y="6950200"/>
            <a:ext cx="17399100" cy="2163820"/>
          </a:xfrm>
          <a:prstGeom prst="roundRect">
            <a:avLst>
              <a:gd name="adj" fmla="val 9083"/>
            </a:avLst>
          </a:prstGeom>
          <a:solidFill>
            <a:schemeClr val="accent5"/>
          </a:solid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339" name="Google Shape;339;p17"/>
          <p:cNvSpPr txBox="1"/>
          <p:nvPr/>
        </p:nvSpPr>
        <p:spPr>
          <a:xfrm>
            <a:off x="1541850" y="7071125"/>
            <a:ext cx="16991700" cy="1876200"/>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dirty="0">
                <a:latin typeface="Barlow"/>
                <a:ea typeface="Barlow"/>
                <a:cs typeface="Barlow"/>
                <a:sym typeface="Barlow"/>
              </a:rPr>
              <a:t>Note:</a:t>
            </a:r>
            <a:r>
              <a:rPr lang="en-US" sz="3050" i="1" dirty="0">
                <a:latin typeface="Barlow"/>
                <a:ea typeface="Barlow"/>
                <a:cs typeface="Barlow"/>
                <a:sym typeface="Barlow"/>
              </a:rPr>
              <a:t> Transformative use is one of the strongest arguments for fair use. By using the image as the object of scholarly analysis rather than simply for decoration or illustration, you strengthen the fair use case.</a:t>
            </a:r>
            <a:endParaRPr dirty="0"/>
          </a:p>
        </p:txBody>
      </p:sp>
      <p:sp>
        <p:nvSpPr>
          <p:cNvPr id="340" name="Google Shape;340;p17"/>
          <p:cNvSpPr txBox="1"/>
          <p:nvPr/>
        </p:nvSpPr>
        <p:spPr>
          <a:xfrm>
            <a:off x="1541850" y="4297750"/>
            <a:ext cx="16892100" cy="1876200"/>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a:latin typeface="Barlow"/>
                <a:ea typeface="Barlow"/>
                <a:cs typeface="Barlow"/>
                <a:sym typeface="Barlow"/>
              </a:rPr>
              <a:t>Example:</a:t>
            </a:r>
            <a:r>
              <a:rPr lang="en-US" sz="3050">
                <a:latin typeface="Barlow"/>
                <a:ea typeface="Barlow"/>
                <a:cs typeface="Barlow"/>
                <a:sym typeface="Barlow"/>
              </a:rPr>
              <a:t> When analyzing a painting’s composition in an art history paper, you might crop the image to focus on a specific element, overlay analytical lines showing perspective, or juxtapose multiple works to highlight stylistic evolution—all of which strengthen the transformative nature of your use.</a:t>
            </a:r>
            <a:endParaRPr/>
          </a:p>
        </p:txBody>
      </p:sp>
      <p:sp>
        <p:nvSpPr>
          <p:cNvPr id="341" name="Google Shape;341;p17"/>
          <p:cNvSpPr txBox="1"/>
          <p:nvPr/>
        </p:nvSpPr>
        <p:spPr>
          <a:xfrm>
            <a:off x="615553" y="2814437"/>
            <a:ext cx="20942697" cy="1790234"/>
          </a:xfrm>
          <a:prstGeom prst="rect">
            <a:avLst/>
          </a:prstGeom>
          <a:noFill/>
          <a:ln>
            <a:noFill/>
          </a:ln>
        </p:spPr>
        <p:txBody>
          <a:bodyPr spcFirstLastPara="1" wrap="square" lIns="0" tIns="71100" rIns="0" bIns="0" anchor="t" anchorCtr="0">
            <a:spAutoFit/>
          </a:bodyPr>
          <a:lstStyle/>
          <a:p>
            <a:pPr marL="690563" marR="2723515" lvl="0" indent="-690563" algn="l" rtl="0">
              <a:lnSpc>
                <a:spcPct val="114821"/>
              </a:lnSpc>
              <a:spcBef>
                <a:spcPts val="0"/>
              </a:spcBef>
              <a:spcAft>
                <a:spcPts val="0"/>
              </a:spcAft>
              <a:buNone/>
            </a:pPr>
            <a:r>
              <a:rPr lang="en-US" sz="5600" b="1"/>
              <a:t>6.	Transform Images Appropriately for Fair Use</a:t>
            </a:r>
            <a:r>
              <a:rPr lang="en-US" sz="3050" i="1">
                <a:latin typeface="Barlow"/>
                <a:ea typeface="Barlow"/>
                <a:cs typeface="Barlow"/>
                <a:sym typeface="Barlow"/>
              </a:rPr>
              <a:t> continued</a:t>
            </a:r>
            <a:endParaRPr/>
          </a:p>
          <a:p>
            <a:pPr marL="755650" marR="2723515" lvl="0" indent="-743585" algn="l" rtl="0">
              <a:lnSpc>
                <a:spcPct val="114821"/>
              </a:lnSpc>
              <a:spcBef>
                <a:spcPts val="560"/>
              </a:spcBef>
              <a:spcAft>
                <a:spcPts val="0"/>
              </a:spcAft>
              <a:buNone/>
            </a:pPr>
            <a:endParaRPr sz="5600" b="1"/>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345"/>
        <p:cNvGrpSpPr/>
        <p:nvPr/>
      </p:nvGrpSpPr>
      <p:grpSpPr>
        <a:xfrm>
          <a:off x="0" y="0"/>
          <a:ext cx="0" cy="0"/>
          <a:chOff x="0" y="0"/>
          <a:chExt cx="0" cy="0"/>
        </a:xfrm>
      </p:grpSpPr>
      <p:sp>
        <p:nvSpPr>
          <p:cNvPr id="346" name="Google Shape;346;p18"/>
          <p:cNvSpPr txBox="1"/>
          <p:nvPr/>
        </p:nvSpPr>
        <p:spPr>
          <a:xfrm>
            <a:off x="450850" y="3902075"/>
            <a:ext cx="19653250" cy="4602350"/>
          </a:xfrm>
          <a:prstGeom prst="rect">
            <a:avLst/>
          </a:prstGeom>
          <a:noFill/>
          <a:ln>
            <a:noFill/>
          </a:ln>
        </p:spPr>
        <p:txBody>
          <a:bodyPr spcFirstLastPara="1" wrap="square" lIns="91425" tIns="45700" rIns="91425" bIns="45700" anchor="t" anchorCtr="0">
            <a:spAutoFit/>
          </a:bodyPr>
          <a:lstStyle/>
          <a:p>
            <a:pPr marL="1352550" marR="2042160" lvl="0" indent="10160" algn="l" rtl="0">
              <a:lnSpc>
                <a:spcPct val="130000"/>
              </a:lnSpc>
              <a:spcBef>
                <a:spcPts val="0"/>
              </a:spcBef>
              <a:spcAft>
                <a:spcPts val="0"/>
              </a:spcAft>
              <a:buNone/>
            </a:pPr>
            <a:r>
              <a:rPr lang="en-US" sz="3050">
                <a:latin typeface="Barlow"/>
                <a:ea typeface="Barlow"/>
                <a:cs typeface="Barlow"/>
                <a:sym typeface="Barlow"/>
              </a:rPr>
              <a:t>Identify situations where fair use may not apply (commercial applications, extensive use, publicity).</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Locate the copyright holder through sources like the United States Copyright Office, the publisher, or the creator.</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Draft a clear permission request specifying exactly how you plan to use the image.</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Provide sufficient time for response before publication deadlines.</a:t>
            </a:r>
            <a:endParaRPr/>
          </a:p>
          <a:p>
            <a:pPr marL="1352550" marR="2042160" lvl="0" indent="10160" algn="l" rtl="0">
              <a:lnSpc>
                <a:spcPct val="130000"/>
              </a:lnSpc>
              <a:spcBef>
                <a:spcPts val="1800"/>
              </a:spcBef>
              <a:spcAft>
                <a:spcPts val="0"/>
              </a:spcAft>
              <a:buNone/>
            </a:pPr>
            <a:r>
              <a:rPr lang="en-US" sz="3050">
                <a:latin typeface="Barlow"/>
                <a:ea typeface="Barlow"/>
                <a:cs typeface="Barlow"/>
                <a:sym typeface="Barlow"/>
              </a:rPr>
              <a:t>Document all permission correspondence, and keep it with your research materials.</a:t>
            </a:r>
            <a:endParaRPr/>
          </a:p>
        </p:txBody>
      </p:sp>
      <p:sp>
        <p:nvSpPr>
          <p:cNvPr id="347" name="Google Shape;347;p18"/>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348" name="Google Shape;348;p18"/>
          <p:cNvSpPr txBox="1"/>
          <p:nvPr/>
        </p:nvSpPr>
        <p:spPr>
          <a:xfrm>
            <a:off x="615553" y="2814437"/>
            <a:ext cx="19016108" cy="892552"/>
          </a:xfrm>
          <a:prstGeom prst="rect">
            <a:avLst/>
          </a:prstGeom>
          <a:noFill/>
          <a:ln>
            <a:noFill/>
          </a:ln>
        </p:spPr>
        <p:txBody>
          <a:bodyPr spcFirstLastPara="1" wrap="square" lIns="0" tIns="71100" rIns="0" bIns="0" anchor="t" anchorCtr="0">
            <a:spAutoFit/>
          </a:bodyPr>
          <a:lstStyle/>
          <a:p>
            <a:pPr marL="755650" marR="2723515" lvl="0" indent="-743585" algn="l" rtl="0">
              <a:lnSpc>
                <a:spcPct val="114821"/>
              </a:lnSpc>
              <a:spcBef>
                <a:spcPts val="0"/>
              </a:spcBef>
              <a:spcAft>
                <a:spcPts val="0"/>
              </a:spcAft>
              <a:buNone/>
            </a:pPr>
            <a:r>
              <a:rPr lang="en-US" sz="5600" b="1"/>
              <a:t>7. Seek Permission When Necessary</a:t>
            </a:r>
            <a:endParaRPr sz="5600" b="1"/>
          </a:p>
        </p:txBody>
      </p:sp>
      <p:sp>
        <p:nvSpPr>
          <p:cNvPr id="349" name="Google Shape;349;p18"/>
          <p:cNvSpPr/>
          <p:nvPr/>
        </p:nvSpPr>
        <p:spPr>
          <a:xfrm>
            <a:off x="1398851" y="408183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50" name="Google Shape;350;p18"/>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351" name="Google Shape;351;p18"/>
          <p:cNvGrpSpPr/>
          <p:nvPr/>
        </p:nvGrpSpPr>
        <p:grpSpPr>
          <a:xfrm>
            <a:off x="628256" y="963321"/>
            <a:ext cx="1051560" cy="1036955"/>
            <a:chOff x="628256" y="963321"/>
            <a:chExt cx="1051560" cy="1036955"/>
          </a:xfrm>
        </p:grpSpPr>
        <p:sp>
          <p:nvSpPr>
            <p:cNvPr id="352" name="Google Shape;352;p18"/>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53" name="Google Shape;353;p18"/>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354" name="Google Shape;354;p18"/>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18</a:t>
            </a:fld>
            <a:endParaRPr/>
          </a:p>
        </p:txBody>
      </p:sp>
      <p:sp>
        <p:nvSpPr>
          <p:cNvPr id="355" name="Google Shape;355;p18"/>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356" name="Google Shape;356;p18"/>
          <p:cNvSpPr/>
          <p:nvPr/>
        </p:nvSpPr>
        <p:spPr>
          <a:xfrm>
            <a:off x="1411102" y="548103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57" name="Google Shape;357;p18"/>
          <p:cNvSpPr/>
          <p:nvPr/>
        </p:nvSpPr>
        <p:spPr>
          <a:xfrm>
            <a:off x="1398851" y="688023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58" name="Google Shape;358;p18"/>
          <p:cNvSpPr/>
          <p:nvPr/>
        </p:nvSpPr>
        <p:spPr>
          <a:xfrm>
            <a:off x="1411102" y="7727403"/>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59" name="Google Shape;359;p18"/>
          <p:cNvSpPr/>
          <p:nvPr/>
        </p:nvSpPr>
        <p:spPr>
          <a:xfrm>
            <a:off x="1411102" y="857447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363"/>
        <p:cNvGrpSpPr/>
        <p:nvPr/>
      </p:nvGrpSpPr>
      <p:grpSpPr>
        <a:xfrm>
          <a:off x="0" y="0"/>
          <a:ext cx="0" cy="0"/>
          <a:chOff x="0" y="0"/>
          <a:chExt cx="0" cy="0"/>
        </a:xfrm>
      </p:grpSpPr>
      <p:sp>
        <p:nvSpPr>
          <p:cNvPr id="364" name="Google Shape;364;p19"/>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365" name="Google Shape;365;p19"/>
          <p:cNvSpPr txBox="1"/>
          <p:nvPr/>
        </p:nvSpPr>
        <p:spPr>
          <a:xfrm>
            <a:off x="615553" y="2814437"/>
            <a:ext cx="19016108" cy="892552"/>
          </a:xfrm>
          <a:prstGeom prst="rect">
            <a:avLst/>
          </a:prstGeom>
          <a:noFill/>
          <a:ln>
            <a:noFill/>
          </a:ln>
        </p:spPr>
        <p:txBody>
          <a:bodyPr spcFirstLastPara="1" wrap="square" lIns="0" tIns="71100" rIns="0" bIns="0" anchor="t" anchorCtr="0">
            <a:spAutoFit/>
          </a:bodyPr>
          <a:lstStyle/>
          <a:p>
            <a:pPr marL="755650" marR="2723515" lvl="0" indent="-743585" algn="l" rtl="0">
              <a:lnSpc>
                <a:spcPct val="114821"/>
              </a:lnSpc>
              <a:spcBef>
                <a:spcPts val="0"/>
              </a:spcBef>
              <a:spcAft>
                <a:spcPts val="0"/>
              </a:spcAft>
              <a:buNone/>
            </a:pPr>
            <a:r>
              <a:rPr lang="en-US" sz="5600" b="1"/>
              <a:t>7. Seek Permission When Necessary</a:t>
            </a:r>
            <a:r>
              <a:rPr lang="en-US" sz="3050" i="1">
                <a:latin typeface="Barlow"/>
                <a:ea typeface="Barlow"/>
                <a:cs typeface="Barlow"/>
                <a:sym typeface="Barlow"/>
              </a:rPr>
              <a:t> continued</a:t>
            </a:r>
            <a:endParaRPr sz="3050" i="1">
              <a:latin typeface="Barlow"/>
              <a:ea typeface="Barlow"/>
              <a:cs typeface="Barlow"/>
              <a:sym typeface="Barlow"/>
            </a:endParaRPr>
          </a:p>
        </p:txBody>
      </p:sp>
      <p:sp>
        <p:nvSpPr>
          <p:cNvPr id="366" name="Google Shape;366;p19"/>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367" name="Google Shape;367;p19"/>
          <p:cNvGrpSpPr/>
          <p:nvPr/>
        </p:nvGrpSpPr>
        <p:grpSpPr>
          <a:xfrm>
            <a:off x="628256" y="963321"/>
            <a:ext cx="1051560" cy="1036955"/>
            <a:chOff x="628256" y="963321"/>
            <a:chExt cx="1051560" cy="1036955"/>
          </a:xfrm>
        </p:grpSpPr>
        <p:sp>
          <p:nvSpPr>
            <p:cNvPr id="368" name="Google Shape;368;p19"/>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369" name="Google Shape;369;p19"/>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370" name="Google Shape;370;p19"/>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19</a:t>
            </a:fld>
            <a:endParaRPr/>
          </a:p>
        </p:txBody>
      </p:sp>
      <p:sp>
        <p:nvSpPr>
          <p:cNvPr id="371" name="Google Shape;371;p19"/>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372" name="Google Shape;372;p19"/>
          <p:cNvSpPr/>
          <p:nvPr/>
        </p:nvSpPr>
        <p:spPr>
          <a:xfrm>
            <a:off x="1289050" y="3942413"/>
            <a:ext cx="17398974" cy="3312462"/>
          </a:xfrm>
          <a:prstGeom prst="roundRect">
            <a:avLst>
              <a:gd name="adj" fmla="val 5571"/>
            </a:avLst>
          </a:prstGeom>
          <a:solidFill>
            <a:schemeClr val="lt2"/>
          </a:solidFill>
          <a:ln w="571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373" name="Google Shape;373;p19"/>
          <p:cNvSpPr/>
          <p:nvPr/>
        </p:nvSpPr>
        <p:spPr>
          <a:xfrm>
            <a:off x="1289049" y="7614226"/>
            <a:ext cx="17398975" cy="2346065"/>
          </a:xfrm>
          <a:prstGeom prst="roundRect">
            <a:avLst>
              <a:gd name="adj" fmla="val 9083"/>
            </a:avLst>
          </a:prstGeom>
          <a:solidFill>
            <a:schemeClr val="accent5"/>
          </a:solid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374" name="Google Shape;374;p19"/>
          <p:cNvSpPr txBox="1"/>
          <p:nvPr/>
        </p:nvSpPr>
        <p:spPr>
          <a:xfrm>
            <a:off x="1541842" y="7735154"/>
            <a:ext cx="16892208" cy="1977593"/>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a:latin typeface="Barlow"/>
                <a:ea typeface="Barlow"/>
                <a:cs typeface="Barlow"/>
                <a:sym typeface="Barlow"/>
              </a:rPr>
              <a:t>Note:</a:t>
            </a:r>
            <a:r>
              <a:rPr lang="en-US" sz="3050" i="1">
                <a:latin typeface="Barlow"/>
                <a:ea typeface="Barlow"/>
                <a:cs typeface="Barlow"/>
                <a:sym typeface="Barlow"/>
              </a:rPr>
              <a:t> Sometimes permissions may involve fees or specific requirements for attribution. If you cannot secure permission or afford the fees, consider alternatives like describing the image instead of reproducing it or finding similar content with less restrictive licensing.</a:t>
            </a:r>
            <a:endParaRPr/>
          </a:p>
        </p:txBody>
      </p:sp>
      <p:sp>
        <p:nvSpPr>
          <p:cNvPr id="375" name="Google Shape;375;p19"/>
          <p:cNvSpPr txBox="1"/>
          <p:nvPr/>
        </p:nvSpPr>
        <p:spPr>
          <a:xfrm>
            <a:off x="1541842" y="3937990"/>
            <a:ext cx="16892208" cy="3377807"/>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dirty="0">
                <a:latin typeface="Barlow"/>
                <a:ea typeface="Barlow"/>
                <a:cs typeface="Barlow"/>
                <a:sym typeface="Barlow"/>
              </a:rPr>
              <a:t>Example:</a:t>
            </a:r>
            <a:r>
              <a:rPr lang="en-US" sz="3050" dirty="0">
                <a:latin typeface="Barlow"/>
                <a:ea typeface="Barlow"/>
                <a:cs typeface="Barlow"/>
                <a:sym typeface="Barlow"/>
              </a:rPr>
              <a:t> Permission request example: “I am a graduate student at XYZ University researching 20th century photojournalism. I would like permission to reproduce your photograph [specific description] in my thesis, which will be published in our university’s online repository. The image would be used to analyze the compositional techniques that made this image iconic in its coverage of [event].”</a:t>
            </a:r>
            <a:endParaRPr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58"/>
        <p:cNvGrpSpPr/>
        <p:nvPr/>
      </p:nvGrpSpPr>
      <p:grpSpPr>
        <a:xfrm>
          <a:off x="0" y="0"/>
          <a:ext cx="0" cy="0"/>
          <a:chOff x="0" y="0"/>
          <a:chExt cx="0" cy="0"/>
        </a:xfrm>
      </p:grpSpPr>
      <p:sp>
        <p:nvSpPr>
          <p:cNvPr id="59" name="Google Shape;59;p2"/>
          <p:cNvSpPr txBox="1"/>
          <p:nvPr/>
        </p:nvSpPr>
        <p:spPr>
          <a:xfrm>
            <a:off x="2416545" y="3115476"/>
            <a:ext cx="3470910" cy="2411730"/>
          </a:xfrm>
          <a:prstGeom prst="rect">
            <a:avLst/>
          </a:prstGeom>
          <a:noFill/>
          <a:ln>
            <a:noFill/>
          </a:ln>
        </p:spPr>
        <p:txBody>
          <a:bodyPr spcFirstLastPara="1" wrap="square" lIns="0" tIns="109200" rIns="0" bIns="0" anchor="t" anchorCtr="0">
            <a:spAutoFit/>
          </a:bodyPr>
          <a:lstStyle/>
          <a:p>
            <a:pPr marL="12700" lvl="0" indent="0" algn="l" rtl="0">
              <a:lnSpc>
                <a:spcPct val="100000"/>
              </a:lnSpc>
              <a:spcBef>
                <a:spcPts val="0"/>
              </a:spcBef>
              <a:spcAft>
                <a:spcPts val="0"/>
              </a:spcAft>
              <a:buNone/>
            </a:pPr>
            <a:r>
              <a:rPr lang="en-US" sz="3050" b="1">
                <a:latin typeface="Barlow"/>
                <a:ea typeface="Barlow"/>
                <a:cs typeface="Barlow"/>
                <a:sym typeface="Barlow"/>
              </a:rPr>
              <a:t>Overview</a:t>
            </a:r>
            <a:endParaRPr sz="3050">
              <a:latin typeface="Barlow"/>
              <a:ea typeface="Barlow"/>
              <a:cs typeface="Barlow"/>
              <a:sym typeface="Barlow"/>
            </a:endParaRPr>
          </a:p>
          <a:p>
            <a:pPr marL="12700" lvl="0" indent="0" algn="l" rtl="0">
              <a:lnSpc>
                <a:spcPct val="100000"/>
              </a:lnSpc>
              <a:spcBef>
                <a:spcPts val="700"/>
              </a:spcBef>
              <a:spcAft>
                <a:spcPts val="0"/>
              </a:spcAft>
              <a:buNone/>
            </a:pPr>
            <a:r>
              <a:rPr lang="en-US" sz="2600">
                <a:solidFill>
                  <a:srgbClr val="306CB5"/>
                </a:solidFill>
                <a:latin typeface="Barlow"/>
                <a:ea typeface="Barlow"/>
                <a:cs typeface="Barlow"/>
                <a:sym typeface="Barlow"/>
              </a:rPr>
              <a:t>slides 3 and 4</a:t>
            </a:r>
            <a:endParaRPr sz="2600">
              <a:latin typeface="Barlow"/>
              <a:ea typeface="Barlow"/>
              <a:cs typeface="Barlow"/>
              <a:sym typeface="Barlow"/>
            </a:endParaRPr>
          </a:p>
          <a:p>
            <a:pPr marL="12700" lvl="0" indent="0" algn="l" rtl="0">
              <a:lnSpc>
                <a:spcPct val="100000"/>
              </a:lnSpc>
              <a:spcBef>
                <a:spcPts val="3060"/>
              </a:spcBef>
              <a:spcAft>
                <a:spcPts val="0"/>
              </a:spcAft>
              <a:buNone/>
            </a:pPr>
            <a:r>
              <a:rPr lang="en-US" sz="3050" b="1">
                <a:latin typeface="Barlow"/>
                <a:ea typeface="Barlow"/>
                <a:cs typeface="Barlow"/>
                <a:sym typeface="Barlow"/>
              </a:rPr>
              <a:t>Step-by-Step Guide</a:t>
            </a:r>
            <a:endParaRPr sz="3050">
              <a:latin typeface="Barlow"/>
              <a:ea typeface="Barlow"/>
              <a:cs typeface="Barlow"/>
              <a:sym typeface="Barlow"/>
            </a:endParaRPr>
          </a:p>
          <a:p>
            <a:pPr marL="12700" lvl="0" indent="0" algn="l" rtl="0">
              <a:lnSpc>
                <a:spcPct val="100000"/>
              </a:lnSpc>
              <a:spcBef>
                <a:spcPts val="695"/>
              </a:spcBef>
              <a:spcAft>
                <a:spcPts val="0"/>
              </a:spcAft>
              <a:buNone/>
            </a:pPr>
            <a:r>
              <a:rPr lang="en-US" sz="2600">
                <a:solidFill>
                  <a:srgbClr val="306CB5"/>
                </a:solidFill>
                <a:latin typeface="Barlow"/>
                <a:ea typeface="Barlow"/>
                <a:cs typeface="Barlow"/>
                <a:sym typeface="Barlow"/>
              </a:rPr>
              <a:t>slides 5–19</a:t>
            </a:r>
            <a:endParaRPr sz="2600">
              <a:latin typeface="Barlow"/>
              <a:ea typeface="Barlow"/>
              <a:cs typeface="Barlow"/>
              <a:sym typeface="Barlow"/>
            </a:endParaRPr>
          </a:p>
        </p:txBody>
      </p:sp>
      <p:sp>
        <p:nvSpPr>
          <p:cNvPr id="60" name="Google Shape;60;p2">
            <a:hlinkClick r:id="rId3" action="ppaction://hlinksldjump"/>
          </p:cNvPr>
          <p:cNvSpPr/>
          <p:nvPr/>
        </p:nvSpPr>
        <p:spPr>
          <a:xfrm>
            <a:off x="1336295" y="4639481"/>
            <a:ext cx="4551160" cy="84963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61" name="Google Shape;61;p2"/>
          <p:cNvSpPr txBox="1"/>
          <p:nvPr/>
        </p:nvSpPr>
        <p:spPr>
          <a:xfrm>
            <a:off x="7678862" y="3122741"/>
            <a:ext cx="12050587" cy="7612982"/>
          </a:xfrm>
          <a:prstGeom prst="rect">
            <a:avLst/>
          </a:prstGeom>
          <a:noFill/>
          <a:ln>
            <a:noFill/>
          </a:ln>
        </p:spPr>
        <p:txBody>
          <a:bodyPr spcFirstLastPara="1" wrap="square" lIns="0" tIns="102225" rIns="0" bIns="0" anchor="t" anchorCtr="0">
            <a:spAutoFit/>
          </a:bodyPr>
          <a:lstStyle/>
          <a:p>
            <a:pPr marL="527050" lvl="0" indent="-514350" algn="l" rtl="0">
              <a:spcBef>
                <a:spcPts val="0"/>
              </a:spcBef>
              <a:spcAft>
                <a:spcPts val="0"/>
              </a:spcAft>
              <a:buClr>
                <a:schemeClr val="dk1"/>
              </a:buClr>
              <a:buSzPts val="3050"/>
              <a:buFont typeface="Calibri"/>
              <a:buAutoNum type="arabicPeriod"/>
            </a:pPr>
            <a:r>
              <a:rPr lang="en-US" sz="3050" b="1" i="0">
                <a:solidFill>
                  <a:schemeClr val="dk1"/>
                </a:solidFill>
                <a:latin typeface="Barlow SemiBold"/>
                <a:ea typeface="Barlow SemiBold"/>
                <a:cs typeface="Barlow SemiBold"/>
                <a:sym typeface="Barlow SemiBold"/>
              </a:rPr>
              <a:t>Understand Copyright Basics for Images</a:t>
            </a:r>
            <a:endParaRPr/>
          </a:p>
          <a:p>
            <a:pPr marL="12700" lvl="0" indent="0" algn="l" rtl="0">
              <a:spcBef>
                <a:spcPts val="650"/>
              </a:spcBef>
              <a:spcAft>
                <a:spcPts val="0"/>
              </a:spcAft>
              <a:buNone/>
            </a:pPr>
            <a:r>
              <a:rPr lang="en-US" sz="2600" b="0" i="0">
                <a:solidFill>
                  <a:srgbClr val="306CB5"/>
                </a:solidFill>
                <a:latin typeface="Barlow"/>
                <a:ea typeface="Barlow"/>
                <a:cs typeface="Barlow"/>
                <a:sym typeface="Barlow"/>
              </a:rPr>
              <a:t>slides 5 and 6</a:t>
            </a:r>
            <a:endParaRPr sz="2600" b="1" i="0">
              <a:solidFill>
                <a:schemeClr val="dk1"/>
              </a:solidFill>
              <a:latin typeface="Barlow"/>
              <a:ea typeface="Barlow"/>
              <a:cs typeface="Barlow"/>
              <a:sym typeface="Barlow"/>
            </a:endParaRPr>
          </a:p>
          <a:p>
            <a:pPr marL="527050" lvl="0" indent="-514350" algn="l" rtl="0">
              <a:spcBef>
                <a:spcPts val="1000"/>
              </a:spcBef>
              <a:spcAft>
                <a:spcPts val="0"/>
              </a:spcAft>
              <a:buClr>
                <a:schemeClr val="dk1"/>
              </a:buClr>
              <a:buSzPts val="3050"/>
              <a:buFont typeface="Calibri"/>
              <a:buAutoNum type="arabicPeriod" startAt="2"/>
            </a:pPr>
            <a:r>
              <a:rPr lang="en-US" sz="3050" b="1" i="0">
                <a:solidFill>
                  <a:schemeClr val="dk1"/>
                </a:solidFill>
                <a:latin typeface="Barlow SemiBold"/>
                <a:ea typeface="Barlow SemiBold"/>
                <a:cs typeface="Barlow SemiBold"/>
                <a:sym typeface="Barlow SemiBold"/>
              </a:rPr>
              <a:t>Apply the Four Factors of Fair Use Analysis</a:t>
            </a:r>
            <a:endParaRPr/>
          </a:p>
          <a:p>
            <a:pPr marL="12700" lvl="0" indent="0" algn="l" rtl="0">
              <a:spcBef>
                <a:spcPts val="645"/>
              </a:spcBef>
              <a:spcAft>
                <a:spcPts val="0"/>
              </a:spcAft>
              <a:buNone/>
            </a:pPr>
            <a:r>
              <a:rPr lang="en-US" sz="2600" b="0" i="0">
                <a:solidFill>
                  <a:srgbClr val="306CB5"/>
                </a:solidFill>
                <a:latin typeface="Barlow"/>
                <a:ea typeface="Barlow"/>
                <a:cs typeface="Barlow"/>
                <a:sym typeface="Barlow"/>
              </a:rPr>
              <a:t>slides 7 and 8</a:t>
            </a:r>
            <a:endParaRPr sz="2600" b="1" i="0">
              <a:solidFill>
                <a:schemeClr val="dk1"/>
              </a:solidFill>
              <a:latin typeface="Barlow"/>
              <a:ea typeface="Barlow"/>
              <a:cs typeface="Barlow"/>
              <a:sym typeface="Barlow"/>
            </a:endParaRPr>
          </a:p>
          <a:p>
            <a:pPr marL="527050" lvl="0" indent="-514350" algn="l" rtl="0">
              <a:spcBef>
                <a:spcPts val="1000"/>
              </a:spcBef>
              <a:spcAft>
                <a:spcPts val="0"/>
              </a:spcAft>
              <a:buClr>
                <a:schemeClr val="dk1"/>
              </a:buClr>
              <a:buSzPts val="3050"/>
              <a:buFont typeface="Calibri"/>
              <a:buAutoNum type="arabicPeriod" startAt="3"/>
            </a:pPr>
            <a:r>
              <a:rPr lang="en-US" sz="3050" b="1" i="0">
                <a:solidFill>
                  <a:schemeClr val="dk1"/>
                </a:solidFill>
                <a:latin typeface="Barlow SemiBold"/>
                <a:ea typeface="Barlow SemiBold"/>
                <a:cs typeface="Barlow SemiBold"/>
                <a:sym typeface="Barlow SemiBold"/>
              </a:rPr>
              <a:t>Identify and Use Alternative Image Sources</a:t>
            </a:r>
            <a:endParaRPr/>
          </a:p>
          <a:p>
            <a:pPr marL="12700" lvl="0" indent="0" algn="l" rtl="0">
              <a:spcBef>
                <a:spcPts val="650"/>
              </a:spcBef>
              <a:spcAft>
                <a:spcPts val="0"/>
              </a:spcAft>
              <a:buNone/>
            </a:pPr>
            <a:r>
              <a:rPr lang="en-US" sz="2600" b="0" i="0">
                <a:solidFill>
                  <a:srgbClr val="306CB5"/>
                </a:solidFill>
                <a:latin typeface="Barlow"/>
                <a:ea typeface="Barlow"/>
                <a:cs typeface="Barlow"/>
                <a:sym typeface="Barlow"/>
              </a:rPr>
              <a:t>slides 9 and 10</a:t>
            </a:r>
            <a:endParaRPr sz="2600" b="1" i="0">
              <a:solidFill>
                <a:schemeClr val="dk1"/>
              </a:solidFill>
              <a:latin typeface="Barlow"/>
              <a:ea typeface="Barlow"/>
              <a:cs typeface="Barlow"/>
              <a:sym typeface="Barlow"/>
            </a:endParaRPr>
          </a:p>
          <a:p>
            <a:pPr marL="527050" lvl="0" indent="-514350" algn="l" rtl="0">
              <a:spcBef>
                <a:spcPts val="1000"/>
              </a:spcBef>
              <a:spcAft>
                <a:spcPts val="0"/>
              </a:spcAft>
              <a:buClr>
                <a:schemeClr val="dk1"/>
              </a:buClr>
              <a:buSzPts val="3050"/>
              <a:buFont typeface="Calibri"/>
              <a:buAutoNum type="arabicPeriod" startAt="4"/>
            </a:pPr>
            <a:r>
              <a:rPr lang="en-US" sz="3050" b="1" i="0">
                <a:solidFill>
                  <a:schemeClr val="dk1"/>
                </a:solidFill>
                <a:latin typeface="Barlow SemiBold"/>
                <a:ea typeface="Barlow SemiBold"/>
                <a:cs typeface="Barlow SemiBold"/>
                <a:sym typeface="Barlow SemiBold"/>
              </a:rPr>
              <a:t>Properly Attribute and Document Image Sources</a:t>
            </a:r>
            <a:endParaRPr/>
          </a:p>
          <a:p>
            <a:pPr marL="12700" lvl="0" indent="0" algn="l" rtl="0">
              <a:spcBef>
                <a:spcPts val="650"/>
              </a:spcBef>
              <a:spcAft>
                <a:spcPts val="0"/>
              </a:spcAft>
              <a:buNone/>
            </a:pPr>
            <a:r>
              <a:rPr lang="en-US" sz="2600" b="0" i="0">
                <a:solidFill>
                  <a:srgbClr val="306CB5"/>
                </a:solidFill>
                <a:latin typeface="Barlow"/>
                <a:ea typeface="Barlow"/>
                <a:cs typeface="Barlow"/>
                <a:sym typeface="Barlow"/>
              </a:rPr>
              <a:t>slides 11 and 12</a:t>
            </a:r>
            <a:endParaRPr/>
          </a:p>
          <a:p>
            <a:pPr marL="527050" lvl="0" indent="-514350" algn="l" rtl="0">
              <a:spcBef>
                <a:spcPts val="1000"/>
              </a:spcBef>
              <a:spcAft>
                <a:spcPts val="0"/>
              </a:spcAft>
              <a:buClr>
                <a:schemeClr val="dk1"/>
              </a:buClr>
              <a:buSzPts val="3050"/>
              <a:buFont typeface="Calibri"/>
              <a:buAutoNum type="arabicPeriod" startAt="5"/>
            </a:pPr>
            <a:r>
              <a:rPr lang="en-US" sz="3050" b="1" i="0">
                <a:solidFill>
                  <a:schemeClr val="dk1"/>
                </a:solidFill>
                <a:latin typeface="Barlow SemiBold"/>
                <a:ea typeface="Barlow SemiBold"/>
                <a:cs typeface="Barlow SemiBold"/>
                <a:sym typeface="Barlow SemiBold"/>
              </a:rPr>
              <a:t>Analyze Specific Use Cases in Academic Contexts</a:t>
            </a:r>
            <a:endParaRPr/>
          </a:p>
          <a:p>
            <a:pPr marL="12700" lvl="0" indent="0" algn="l" rtl="0">
              <a:spcBef>
                <a:spcPts val="650"/>
              </a:spcBef>
              <a:spcAft>
                <a:spcPts val="0"/>
              </a:spcAft>
              <a:buNone/>
            </a:pPr>
            <a:r>
              <a:rPr lang="en-US" sz="2600" b="0" i="0">
                <a:solidFill>
                  <a:srgbClr val="306CB5"/>
                </a:solidFill>
                <a:latin typeface="Barlow"/>
                <a:ea typeface="Barlow"/>
                <a:cs typeface="Barlow"/>
                <a:sym typeface="Barlow"/>
              </a:rPr>
              <a:t>slides 13–15</a:t>
            </a:r>
            <a:endParaRPr/>
          </a:p>
          <a:p>
            <a:pPr marL="527050" lvl="0" indent="-514350" algn="l" rtl="0">
              <a:spcBef>
                <a:spcPts val="1000"/>
              </a:spcBef>
              <a:spcAft>
                <a:spcPts val="0"/>
              </a:spcAft>
              <a:buClr>
                <a:schemeClr val="dk1"/>
              </a:buClr>
              <a:buSzPts val="3050"/>
              <a:buFont typeface="Calibri"/>
              <a:buAutoNum type="arabicPeriod" startAt="6"/>
            </a:pPr>
            <a:r>
              <a:rPr lang="en-US" sz="3050" b="1" i="0">
                <a:solidFill>
                  <a:schemeClr val="dk1"/>
                </a:solidFill>
                <a:latin typeface="Barlow SemiBold"/>
                <a:ea typeface="Barlow SemiBold"/>
                <a:cs typeface="Barlow SemiBold"/>
                <a:sym typeface="Barlow SemiBold"/>
              </a:rPr>
              <a:t>Transform Images Appropriately for Fair Use</a:t>
            </a:r>
            <a:endParaRPr/>
          </a:p>
          <a:p>
            <a:pPr marL="12700" lvl="0" indent="0" algn="l" rtl="0">
              <a:spcBef>
                <a:spcPts val="650"/>
              </a:spcBef>
              <a:spcAft>
                <a:spcPts val="0"/>
              </a:spcAft>
              <a:buNone/>
            </a:pPr>
            <a:r>
              <a:rPr lang="en-US" sz="2600" b="0" i="0">
                <a:solidFill>
                  <a:srgbClr val="306CB5"/>
                </a:solidFill>
                <a:latin typeface="Barlow"/>
                <a:ea typeface="Barlow"/>
                <a:cs typeface="Barlow"/>
                <a:sym typeface="Barlow"/>
              </a:rPr>
              <a:t>slides 16 and 17</a:t>
            </a:r>
            <a:endParaRPr/>
          </a:p>
          <a:p>
            <a:pPr marL="527050" lvl="0" indent="-514350" algn="l" rtl="0">
              <a:spcBef>
                <a:spcPts val="1000"/>
              </a:spcBef>
              <a:spcAft>
                <a:spcPts val="0"/>
              </a:spcAft>
              <a:buClr>
                <a:schemeClr val="dk1"/>
              </a:buClr>
              <a:buSzPts val="3050"/>
              <a:buFont typeface="Calibri"/>
              <a:buAutoNum type="arabicPeriod" startAt="7"/>
            </a:pPr>
            <a:r>
              <a:rPr lang="en-US" sz="3050" b="1" i="0">
                <a:solidFill>
                  <a:schemeClr val="dk1"/>
                </a:solidFill>
                <a:latin typeface="Barlow SemiBold"/>
                <a:ea typeface="Barlow SemiBold"/>
                <a:cs typeface="Barlow SemiBold"/>
                <a:sym typeface="Barlow SemiBold"/>
              </a:rPr>
              <a:t>Seek Permission When Necessary</a:t>
            </a:r>
            <a:endParaRPr/>
          </a:p>
          <a:p>
            <a:pPr marL="12700" lvl="0" indent="0" algn="l" rtl="0">
              <a:spcBef>
                <a:spcPts val="650"/>
              </a:spcBef>
              <a:spcAft>
                <a:spcPts val="0"/>
              </a:spcAft>
              <a:buNone/>
            </a:pPr>
            <a:r>
              <a:rPr lang="en-US" sz="2600" b="0" i="0">
                <a:solidFill>
                  <a:srgbClr val="306CB5"/>
                </a:solidFill>
                <a:latin typeface="Barlow"/>
                <a:ea typeface="Barlow"/>
                <a:cs typeface="Barlow"/>
                <a:sym typeface="Barlow"/>
              </a:rPr>
              <a:t>slides 18 and 19</a:t>
            </a:r>
            <a:endParaRPr/>
          </a:p>
        </p:txBody>
      </p:sp>
      <p:sp>
        <p:nvSpPr>
          <p:cNvPr id="62" name="Google Shape;62;p2">
            <a:hlinkClick r:id="rId4" action="ppaction://hlinksldjump"/>
          </p:cNvPr>
          <p:cNvSpPr txBox="1"/>
          <p:nvPr/>
        </p:nvSpPr>
        <p:spPr>
          <a:xfrm>
            <a:off x="2416545" y="5791835"/>
            <a:ext cx="3980179" cy="1073150"/>
          </a:xfrm>
          <a:prstGeom prst="rect">
            <a:avLst/>
          </a:prstGeom>
          <a:noFill/>
          <a:ln>
            <a:noFill/>
          </a:ln>
        </p:spPr>
        <p:txBody>
          <a:bodyPr spcFirstLastPara="1" wrap="square" lIns="0" tIns="109200" rIns="0" bIns="0" anchor="t" anchorCtr="0">
            <a:spAutoFit/>
          </a:bodyPr>
          <a:lstStyle/>
          <a:p>
            <a:pPr marL="12700" lvl="0" indent="0" algn="l" rtl="0">
              <a:lnSpc>
                <a:spcPct val="100000"/>
              </a:lnSpc>
              <a:spcBef>
                <a:spcPts val="0"/>
              </a:spcBef>
              <a:spcAft>
                <a:spcPts val="0"/>
              </a:spcAft>
              <a:buNone/>
            </a:pPr>
            <a:r>
              <a:rPr lang="en-US" sz="3050" b="1">
                <a:latin typeface="Barlow"/>
                <a:ea typeface="Barlow"/>
                <a:cs typeface="Barlow"/>
                <a:sym typeface="Barlow"/>
              </a:rPr>
              <a:t>Tips and Best Practices</a:t>
            </a:r>
            <a:endParaRPr sz="3050">
              <a:latin typeface="Barlow"/>
              <a:ea typeface="Barlow"/>
              <a:cs typeface="Barlow"/>
              <a:sym typeface="Barlow"/>
            </a:endParaRPr>
          </a:p>
          <a:p>
            <a:pPr marL="12700" lvl="0" indent="0" algn="l" rtl="0">
              <a:lnSpc>
                <a:spcPct val="100000"/>
              </a:lnSpc>
              <a:spcBef>
                <a:spcPts val="700"/>
              </a:spcBef>
              <a:spcAft>
                <a:spcPts val="0"/>
              </a:spcAft>
              <a:buNone/>
            </a:pPr>
            <a:r>
              <a:rPr lang="en-US" sz="2600">
                <a:solidFill>
                  <a:srgbClr val="306CB5"/>
                </a:solidFill>
                <a:latin typeface="Barlow"/>
                <a:ea typeface="Barlow"/>
                <a:cs typeface="Barlow"/>
                <a:sym typeface="Barlow"/>
              </a:rPr>
              <a:t>slide 20</a:t>
            </a:r>
            <a:endParaRPr sz="2600">
              <a:latin typeface="Barlow"/>
              <a:ea typeface="Barlow"/>
              <a:cs typeface="Barlow"/>
              <a:sym typeface="Barlow"/>
            </a:endParaRPr>
          </a:p>
        </p:txBody>
      </p:sp>
      <p:sp>
        <p:nvSpPr>
          <p:cNvPr id="63" name="Google Shape;63;p2"/>
          <p:cNvSpPr txBox="1"/>
          <p:nvPr/>
        </p:nvSpPr>
        <p:spPr>
          <a:xfrm>
            <a:off x="2416545" y="7130014"/>
            <a:ext cx="2781935" cy="1073150"/>
          </a:xfrm>
          <a:prstGeom prst="rect">
            <a:avLst/>
          </a:prstGeom>
          <a:noFill/>
          <a:ln>
            <a:noFill/>
          </a:ln>
        </p:spPr>
        <p:txBody>
          <a:bodyPr spcFirstLastPara="1" wrap="square" lIns="0" tIns="109200" rIns="0" bIns="0" anchor="t" anchorCtr="0">
            <a:spAutoFit/>
          </a:bodyPr>
          <a:lstStyle/>
          <a:p>
            <a:pPr marL="12700" lvl="0" indent="0" algn="l" rtl="0">
              <a:lnSpc>
                <a:spcPct val="100000"/>
              </a:lnSpc>
              <a:spcBef>
                <a:spcPts val="0"/>
              </a:spcBef>
              <a:spcAft>
                <a:spcPts val="0"/>
              </a:spcAft>
              <a:buNone/>
            </a:pPr>
            <a:r>
              <a:rPr lang="en-US" sz="3050" b="1">
                <a:latin typeface="Barlow"/>
                <a:ea typeface="Barlow"/>
                <a:cs typeface="Barlow"/>
                <a:sym typeface="Barlow"/>
              </a:rPr>
              <a:t>Common Pitfalls</a:t>
            </a:r>
            <a:endParaRPr sz="3050">
              <a:latin typeface="Barlow"/>
              <a:ea typeface="Barlow"/>
              <a:cs typeface="Barlow"/>
              <a:sym typeface="Barlow"/>
            </a:endParaRPr>
          </a:p>
          <a:p>
            <a:pPr marL="12700" lvl="0" indent="0" algn="l" rtl="0">
              <a:lnSpc>
                <a:spcPct val="100000"/>
              </a:lnSpc>
              <a:spcBef>
                <a:spcPts val="700"/>
              </a:spcBef>
              <a:spcAft>
                <a:spcPts val="0"/>
              </a:spcAft>
              <a:buNone/>
            </a:pPr>
            <a:r>
              <a:rPr lang="en-US" sz="2600">
                <a:solidFill>
                  <a:srgbClr val="306CB5"/>
                </a:solidFill>
                <a:latin typeface="Barlow"/>
                <a:ea typeface="Barlow"/>
                <a:cs typeface="Barlow"/>
                <a:sym typeface="Barlow"/>
              </a:rPr>
              <a:t>slide 21</a:t>
            </a:r>
            <a:endParaRPr sz="2600">
              <a:latin typeface="Barlow"/>
              <a:ea typeface="Barlow"/>
              <a:cs typeface="Barlow"/>
              <a:sym typeface="Barlow"/>
            </a:endParaRPr>
          </a:p>
        </p:txBody>
      </p:sp>
      <p:sp>
        <p:nvSpPr>
          <p:cNvPr id="64" name="Google Shape;64;p2"/>
          <p:cNvSpPr txBox="1"/>
          <p:nvPr/>
        </p:nvSpPr>
        <p:spPr>
          <a:xfrm>
            <a:off x="2416545" y="8366495"/>
            <a:ext cx="1880870" cy="1172116"/>
          </a:xfrm>
          <a:prstGeom prst="rect">
            <a:avLst/>
          </a:prstGeom>
          <a:noFill/>
          <a:ln>
            <a:noFill/>
          </a:ln>
        </p:spPr>
        <p:txBody>
          <a:bodyPr spcFirstLastPara="1" wrap="square" lIns="0" tIns="210800" rIns="0" bIns="0" anchor="t" anchorCtr="0">
            <a:spAutoFit/>
          </a:bodyPr>
          <a:lstStyle/>
          <a:p>
            <a:pPr marL="12700" lvl="0" indent="0" algn="l" rtl="0">
              <a:lnSpc>
                <a:spcPct val="100000"/>
              </a:lnSpc>
              <a:spcBef>
                <a:spcPts val="0"/>
              </a:spcBef>
              <a:spcAft>
                <a:spcPts val="0"/>
              </a:spcAft>
              <a:buNone/>
            </a:pPr>
            <a:r>
              <a:rPr lang="en-US" sz="3050" b="1">
                <a:latin typeface="Barlow"/>
                <a:ea typeface="Barlow"/>
                <a:cs typeface="Barlow"/>
                <a:sym typeface="Barlow"/>
              </a:rPr>
              <a:t>Next Steps</a:t>
            </a:r>
            <a:endParaRPr sz="3050" b="1">
              <a:latin typeface="Barlow"/>
              <a:ea typeface="Barlow"/>
              <a:cs typeface="Barlow"/>
              <a:sym typeface="Barlow"/>
            </a:endParaRPr>
          </a:p>
          <a:p>
            <a:pPr marL="12700" lvl="0" indent="0" algn="l" rtl="0">
              <a:lnSpc>
                <a:spcPct val="100000"/>
              </a:lnSpc>
              <a:spcBef>
                <a:spcPts val="700"/>
              </a:spcBef>
              <a:spcAft>
                <a:spcPts val="0"/>
              </a:spcAft>
              <a:buNone/>
            </a:pPr>
            <a:r>
              <a:rPr lang="en-US" sz="2600">
                <a:solidFill>
                  <a:srgbClr val="306CB5"/>
                </a:solidFill>
                <a:latin typeface="Barlow"/>
                <a:ea typeface="Barlow"/>
                <a:cs typeface="Barlow"/>
                <a:sym typeface="Barlow"/>
              </a:rPr>
              <a:t>slide 22</a:t>
            </a:r>
            <a:endParaRPr sz="2600">
              <a:latin typeface="Barlow"/>
              <a:ea typeface="Barlow"/>
              <a:cs typeface="Barlow"/>
              <a:sym typeface="Barlow"/>
            </a:endParaRPr>
          </a:p>
        </p:txBody>
      </p:sp>
      <p:sp>
        <p:nvSpPr>
          <p:cNvPr id="65" name="Google Shape;65;p2">
            <a:hlinkClick r:id="rId5" action="ppaction://hlinksldjump"/>
          </p:cNvPr>
          <p:cNvSpPr/>
          <p:nvPr/>
        </p:nvSpPr>
        <p:spPr>
          <a:xfrm>
            <a:off x="1377716" y="8662904"/>
            <a:ext cx="2919700" cy="84963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66" name="Google Shape;66;p2">
            <a:hlinkClick r:id="rId6" action="ppaction://hlinksldjump"/>
          </p:cNvPr>
          <p:cNvSpPr/>
          <p:nvPr/>
        </p:nvSpPr>
        <p:spPr>
          <a:xfrm>
            <a:off x="1336295" y="7330880"/>
            <a:ext cx="3862185" cy="84963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67" name="Google Shape;67;p2">
            <a:hlinkClick r:id="rId4" action="ppaction://hlinksldjump"/>
          </p:cNvPr>
          <p:cNvSpPr/>
          <p:nvPr/>
        </p:nvSpPr>
        <p:spPr>
          <a:xfrm>
            <a:off x="1404743" y="5989944"/>
            <a:ext cx="4991981" cy="84963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68" name="Google Shape;68;p2"/>
          <p:cNvSpPr txBox="1"/>
          <p:nvPr/>
        </p:nvSpPr>
        <p:spPr>
          <a:xfrm>
            <a:off x="615553" y="348545"/>
            <a:ext cx="2773045" cy="402590"/>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2450" b="1">
                <a:solidFill>
                  <a:srgbClr val="FFFFFF"/>
                </a:solidFill>
                <a:latin typeface="Barlow"/>
                <a:ea typeface="Barlow"/>
                <a:cs typeface="Barlow"/>
                <a:sym typeface="Barlow"/>
              </a:rPr>
              <a:t>ACADEMIC TOOLKIT</a:t>
            </a:r>
            <a:endParaRPr sz="2450">
              <a:latin typeface="Barlow"/>
              <a:ea typeface="Barlow"/>
              <a:cs typeface="Barlow"/>
              <a:sym typeface="Barlow"/>
            </a:endParaRPr>
          </a:p>
        </p:txBody>
      </p:sp>
      <p:sp>
        <p:nvSpPr>
          <p:cNvPr id="69" name="Google Shape;69;p2"/>
          <p:cNvSpPr txBox="1"/>
          <p:nvPr/>
        </p:nvSpPr>
        <p:spPr>
          <a:xfrm>
            <a:off x="5556252" y="181452"/>
            <a:ext cx="8991598" cy="583493"/>
          </a:xfrm>
          <a:prstGeom prst="rect">
            <a:avLst/>
          </a:prstGeom>
          <a:noFill/>
          <a:ln>
            <a:noFill/>
          </a:ln>
        </p:spPr>
        <p:txBody>
          <a:bodyPr spcFirstLastPara="1" wrap="square" lIns="0" tIns="13950" rIns="0" bIns="0" anchor="t" anchorCtr="0">
            <a:spAutoFit/>
          </a:bodyPr>
          <a:lstStyle/>
          <a:p>
            <a:pPr marL="12700" lvl="0" indent="0" algn="ctr" rtl="0">
              <a:spcBef>
                <a:spcPts val="0"/>
              </a:spcBef>
              <a:spcAft>
                <a:spcPts val="0"/>
              </a:spcAft>
              <a:buNone/>
            </a:pPr>
            <a:r>
              <a:rPr lang="en-US" sz="3700" b="1">
                <a:solidFill>
                  <a:srgbClr val="FFFFFF"/>
                </a:solidFill>
                <a:latin typeface="Barlow"/>
                <a:ea typeface="Barlow"/>
                <a:cs typeface="Barlow"/>
                <a:sym typeface="Barlow"/>
              </a:rPr>
              <a:t>Copyright, Fair Use, and Plagiarism</a:t>
            </a:r>
            <a:endParaRPr/>
          </a:p>
        </p:txBody>
      </p:sp>
      <p:sp>
        <p:nvSpPr>
          <p:cNvPr id="70" name="Google Shape;70;p2" descr="$PPTXTitle"/>
          <p:cNvSpPr txBox="1">
            <a:spLocks noGrp="1"/>
          </p:cNvSpPr>
          <p:nvPr>
            <p:ph type="title"/>
          </p:nvPr>
        </p:nvSpPr>
        <p:spPr>
          <a:xfrm>
            <a:off x="3957404" y="1589345"/>
            <a:ext cx="10686092" cy="1183016"/>
          </a:xfrm>
          <a:prstGeom prst="rect">
            <a:avLst/>
          </a:prstGeom>
          <a:noFill/>
          <a:ln>
            <a:noFill/>
          </a:ln>
        </p:spPr>
        <p:txBody>
          <a:bodyPr spcFirstLastPara="1" wrap="square" lIns="0" tIns="13325" rIns="0" bIns="0" anchor="t" anchorCtr="0">
            <a:spAutoFit/>
          </a:bodyPr>
          <a:lstStyle/>
          <a:p>
            <a:pPr marL="12700" lvl="0" indent="0" algn="ctr" rtl="0">
              <a:lnSpc>
                <a:spcPct val="100000"/>
              </a:lnSpc>
              <a:spcBef>
                <a:spcPts val="0"/>
              </a:spcBef>
              <a:spcAft>
                <a:spcPts val="0"/>
              </a:spcAft>
              <a:buNone/>
            </a:pPr>
            <a:r>
              <a:rPr lang="en-US" sz="5600" dirty="0"/>
              <a:t>Interactive Table of Contents</a:t>
            </a:r>
            <a:br>
              <a:rPr lang="en-US" sz="5600" dirty="0"/>
            </a:br>
            <a:r>
              <a:rPr lang="en-US" sz="2000" b="0" dirty="0">
                <a:latin typeface="Barlow"/>
                <a:ea typeface="Barlow"/>
                <a:cs typeface="Barlow"/>
                <a:sym typeface="Barlow"/>
              </a:rPr>
              <a:t>(slideshow view only)</a:t>
            </a:r>
            <a:endParaRPr sz="2000" b="0" dirty="0">
              <a:latin typeface="Barlow"/>
              <a:ea typeface="Barlow"/>
              <a:cs typeface="Barlow"/>
              <a:sym typeface="Barlow"/>
            </a:endParaRPr>
          </a:p>
        </p:txBody>
      </p:sp>
      <p:grpSp>
        <p:nvGrpSpPr>
          <p:cNvPr id="71" name="Google Shape;71;p2"/>
          <p:cNvGrpSpPr/>
          <p:nvPr/>
        </p:nvGrpSpPr>
        <p:grpSpPr>
          <a:xfrm>
            <a:off x="1382156" y="3298328"/>
            <a:ext cx="849630" cy="849630"/>
            <a:chOff x="1382156" y="3298328"/>
            <a:chExt cx="849630" cy="849630"/>
          </a:xfrm>
        </p:grpSpPr>
        <p:sp>
          <p:nvSpPr>
            <p:cNvPr id="72" name="Google Shape;72;p2"/>
            <p:cNvSpPr/>
            <p:nvPr/>
          </p:nvSpPr>
          <p:spPr>
            <a:xfrm>
              <a:off x="1382156" y="3298328"/>
              <a:ext cx="849630" cy="849630"/>
            </a:xfrm>
            <a:custGeom>
              <a:avLst/>
              <a:gdLst/>
              <a:ahLst/>
              <a:cxnLst/>
              <a:rect l="l" t="t" r="r" b="b"/>
              <a:pathLst>
                <a:path w="849630" h="849629" extrusionOk="0">
                  <a:moveTo>
                    <a:pt x="692387" y="0"/>
                  </a:moveTo>
                  <a:lnTo>
                    <a:pt x="157167" y="0"/>
                  </a:lnTo>
                  <a:lnTo>
                    <a:pt x="107489" y="8012"/>
                  </a:lnTo>
                  <a:lnTo>
                    <a:pt x="64345" y="30323"/>
                  </a:lnTo>
                  <a:lnTo>
                    <a:pt x="30323" y="64345"/>
                  </a:lnTo>
                  <a:lnTo>
                    <a:pt x="8012" y="107489"/>
                  </a:lnTo>
                  <a:lnTo>
                    <a:pt x="0" y="157167"/>
                  </a:lnTo>
                  <a:lnTo>
                    <a:pt x="0" y="692387"/>
                  </a:lnTo>
                  <a:lnTo>
                    <a:pt x="8012" y="742065"/>
                  </a:lnTo>
                  <a:lnTo>
                    <a:pt x="30323" y="785209"/>
                  </a:lnTo>
                  <a:lnTo>
                    <a:pt x="64345" y="819231"/>
                  </a:lnTo>
                  <a:lnTo>
                    <a:pt x="107489" y="841542"/>
                  </a:lnTo>
                  <a:lnTo>
                    <a:pt x="157167" y="849555"/>
                  </a:lnTo>
                  <a:lnTo>
                    <a:pt x="692387" y="849555"/>
                  </a:lnTo>
                  <a:lnTo>
                    <a:pt x="742065" y="841542"/>
                  </a:lnTo>
                  <a:lnTo>
                    <a:pt x="785209" y="819231"/>
                  </a:lnTo>
                  <a:lnTo>
                    <a:pt x="819231" y="785209"/>
                  </a:lnTo>
                  <a:lnTo>
                    <a:pt x="841542" y="742065"/>
                  </a:lnTo>
                  <a:lnTo>
                    <a:pt x="849555" y="692387"/>
                  </a:lnTo>
                  <a:lnTo>
                    <a:pt x="849555" y="157167"/>
                  </a:lnTo>
                  <a:lnTo>
                    <a:pt x="841542" y="107489"/>
                  </a:lnTo>
                  <a:lnTo>
                    <a:pt x="819231" y="64345"/>
                  </a:lnTo>
                  <a:lnTo>
                    <a:pt x="785209" y="30323"/>
                  </a:lnTo>
                  <a:lnTo>
                    <a:pt x="742065" y="8012"/>
                  </a:lnTo>
                  <a:lnTo>
                    <a:pt x="692387"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73" name="Google Shape;73;p2"/>
            <p:cNvSpPr/>
            <p:nvPr/>
          </p:nvSpPr>
          <p:spPr>
            <a:xfrm>
              <a:off x="1488352" y="3495694"/>
              <a:ext cx="637540" cy="535305"/>
            </a:xfrm>
            <a:custGeom>
              <a:avLst/>
              <a:gdLst/>
              <a:ahLst/>
              <a:cxnLst/>
              <a:rect l="l" t="t" r="r" b="b"/>
              <a:pathLst>
                <a:path w="637539" h="535304" extrusionOk="0">
                  <a:moveTo>
                    <a:pt x="637163" y="0"/>
                  </a:moveTo>
                  <a:lnTo>
                    <a:pt x="0" y="0"/>
                  </a:lnTo>
                  <a:lnTo>
                    <a:pt x="0" y="535219"/>
                  </a:lnTo>
                  <a:lnTo>
                    <a:pt x="637163" y="535219"/>
                  </a:lnTo>
                  <a:lnTo>
                    <a:pt x="637163"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74" name="Google Shape;74;p2"/>
            <p:cNvPicPr preferRelativeResize="0"/>
            <p:nvPr/>
          </p:nvPicPr>
          <p:blipFill rotWithShape="1">
            <a:blip r:embed="rId7">
              <a:alphaModFix/>
            </a:blip>
            <a:srcRect/>
            <a:stretch/>
          </p:blipFill>
          <p:spPr>
            <a:xfrm>
              <a:off x="1734727" y="3679387"/>
              <a:ext cx="144414" cy="144424"/>
            </a:xfrm>
            <a:prstGeom prst="rect">
              <a:avLst/>
            </a:prstGeom>
            <a:noFill/>
            <a:ln>
              <a:noFill/>
            </a:ln>
          </p:spPr>
        </p:pic>
        <p:sp>
          <p:nvSpPr>
            <p:cNvPr id="75" name="Google Shape;75;p2"/>
            <p:cNvSpPr/>
            <p:nvPr/>
          </p:nvSpPr>
          <p:spPr>
            <a:xfrm>
              <a:off x="1522753" y="3574228"/>
              <a:ext cx="568960" cy="354965"/>
            </a:xfrm>
            <a:custGeom>
              <a:avLst/>
              <a:gdLst/>
              <a:ahLst/>
              <a:cxnLst/>
              <a:rect l="l" t="t" r="r" b="b"/>
              <a:pathLst>
                <a:path w="568960" h="354964" extrusionOk="0">
                  <a:moveTo>
                    <a:pt x="284179" y="0"/>
                  </a:moveTo>
                  <a:lnTo>
                    <a:pt x="236362" y="4121"/>
                  </a:lnTo>
                  <a:lnTo>
                    <a:pt x="190342" y="16152"/>
                  </a:lnTo>
                  <a:lnTo>
                    <a:pt x="146486" y="35590"/>
                  </a:lnTo>
                  <a:lnTo>
                    <a:pt x="105159" y="61933"/>
                  </a:lnTo>
                  <a:lnTo>
                    <a:pt x="66726" y="94680"/>
                  </a:lnTo>
                  <a:lnTo>
                    <a:pt x="31551" y="133328"/>
                  </a:lnTo>
                  <a:lnTo>
                    <a:pt x="0" y="177376"/>
                  </a:lnTo>
                  <a:lnTo>
                    <a:pt x="31551" y="221420"/>
                  </a:lnTo>
                  <a:lnTo>
                    <a:pt x="66726" y="260066"/>
                  </a:lnTo>
                  <a:lnTo>
                    <a:pt x="105159" y="292811"/>
                  </a:lnTo>
                  <a:lnTo>
                    <a:pt x="146486" y="319153"/>
                  </a:lnTo>
                  <a:lnTo>
                    <a:pt x="190342" y="338590"/>
                  </a:lnTo>
                  <a:lnTo>
                    <a:pt x="236362" y="350621"/>
                  </a:lnTo>
                  <a:lnTo>
                    <a:pt x="284179" y="354743"/>
                  </a:lnTo>
                  <a:lnTo>
                    <a:pt x="331997" y="350621"/>
                  </a:lnTo>
                  <a:lnTo>
                    <a:pt x="378016" y="338590"/>
                  </a:lnTo>
                  <a:lnTo>
                    <a:pt x="421872" y="319153"/>
                  </a:lnTo>
                  <a:lnTo>
                    <a:pt x="463199" y="292811"/>
                  </a:lnTo>
                  <a:lnTo>
                    <a:pt x="468918" y="287938"/>
                  </a:lnTo>
                  <a:lnTo>
                    <a:pt x="284179" y="287938"/>
                  </a:lnTo>
                  <a:lnTo>
                    <a:pt x="252547" y="285582"/>
                  </a:lnTo>
                  <a:lnTo>
                    <a:pt x="191056" y="266823"/>
                  </a:lnTo>
                  <a:lnTo>
                    <a:pt x="140283" y="235586"/>
                  </a:lnTo>
                  <a:lnTo>
                    <a:pt x="100389" y="198883"/>
                  </a:lnTo>
                  <a:lnTo>
                    <a:pt x="81903" y="177376"/>
                  </a:lnTo>
                  <a:lnTo>
                    <a:pt x="100389" y="155864"/>
                  </a:lnTo>
                  <a:lnTo>
                    <a:pt x="140283" y="119156"/>
                  </a:lnTo>
                  <a:lnTo>
                    <a:pt x="191056" y="87919"/>
                  </a:lnTo>
                  <a:lnTo>
                    <a:pt x="252547" y="69160"/>
                  </a:lnTo>
                  <a:lnTo>
                    <a:pt x="284179" y="66804"/>
                  </a:lnTo>
                  <a:lnTo>
                    <a:pt x="468916" y="66804"/>
                  </a:lnTo>
                  <a:lnTo>
                    <a:pt x="463199" y="61933"/>
                  </a:lnTo>
                  <a:lnTo>
                    <a:pt x="421872" y="35590"/>
                  </a:lnTo>
                  <a:lnTo>
                    <a:pt x="378016" y="16152"/>
                  </a:lnTo>
                  <a:lnTo>
                    <a:pt x="331997" y="4121"/>
                  </a:lnTo>
                  <a:lnTo>
                    <a:pt x="284179" y="0"/>
                  </a:lnTo>
                  <a:close/>
                </a:path>
                <a:path w="568960" h="354964" extrusionOk="0">
                  <a:moveTo>
                    <a:pt x="468916" y="66804"/>
                  </a:moveTo>
                  <a:lnTo>
                    <a:pt x="284179" y="66804"/>
                  </a:lnTo>
                  <a:lnTo>
                    <a:pt x="315808" y="69160"/>
                  </a:lnTo>
                  <a:lnTo>
                    <a:pt x="346884" y="76209"/>
                  </a:lnTo>
                  <a:lnTo>
                    <a:pt x="406950" y="104258"/>
                  </a:lnTo>
                  <a:lnTo>
                    <a:pt x="448462" y="136408"/>
                  </a:lnTo>
                  <a:lnTo>
                    <a:pt x="486456" y="177376"/>
                  </a:lnTo>
                  <a:lnTo>
                    <a:pt x="467970" y="198883"/>
                  </a:lnTo>
                  <a:lnTo>
                    <a:pt x="428075" y="235586"/>
                  </a:lnTo>
                  <a:lnTo>
                    <a:pt x="377301" y="266823"/>
                  </a:lnTo>
                  <a:lnTo>
                    <a:pt x="315808" y="285582"/>
                  </a:lnTo>
                  <a:lnTo>
                    <a:pt x="284179" y="287938"/>
                  </a:lnTo>
                  <a:lnTo>
                    <a:pt x="468918" y="287938"/>
                  </a:lnTo>
                  <a:lnTo>
                    <a:pt x="501633" y="260066"/>
                  </a:lnTo>
                  <a:lnTo>
                    <a:pt x="536808" y="221420"/>
                  </a:lnTo>
                  <a:lnTo>
                    <a:pt x="568359" y="177376"/>
                  </a:lnTo>
                  <a:lnTo>
                    <a:pt x="536808" y="133328"/>
                  </a:lnTo>
                  <a:lnTo>
                    <a:pt x="501633" y="94680"/>
                  </a:lnTo>
                  <a:lnTo>
                    <a:pt x="468916" y="66804"/>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grpSp>
        <p:nvGrpSpPr>
          <p:cNvPr id="76" name="Google Shape;76;p2"/>
          <p:cNvGrpSpPr/>
          <p:nvPr/>
        </p:nvGrpSpPr>
        <p:grpSpPr>
          <a:xfrm>
            <a:off x="1377715" y="4650911"/>
            <a:ext cx="854075" cy="838200"/>
            <a:chOff x="1377715" y="4650911"/>
            <a:chExt cx="854075" cy="838200"/>
          </a:xfrm>
        </p:grpSpPr>
        <p:sp>
          <p:nvSpPr>
            <p:cNvPr id="77" name="Google Shape;77;p2"/>
            <p:cNvSpPr/>
            <p:nvPr/>
          </p:nvSpPr>
          <p:spPr>
            <a:xfrm>
              <a:off x="1377715" y="4650911"/>
              <a:ext cx="854075" cy="838200"/>
            </a:xfrm>
            <a:custGeom>
              <a:avLst/>
              <a:gdLst/>
              <a:ahLst/>
              <a:cxnLst/>
              <a:rect l="l" t="t" r="r" b="b"/>
              <a:pathLst>
                <a:path w="854075" h="838200" extrusionOk="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78" name="Google Shape;78;p2"/>
            <p:cNvSpPr/>
            <p:nvPr/>
          </p:nvSpPr>
          <p:spPr>
            <a:xfrm>
              <a:off x="1489989" y="4715782"/>
              <a:ext cx="629920" cy="708025"/>
            </a:xfrm>
            <a:custGeom>
              <a:avLst/>
              <a:gdLst/>
              <a:ahLst/>
              <a:cxnLst/>
              <a:rect l="l" t="t" r="r" b="b"/>
              <a:pathLst>
                <a:path w="629919" h="708025" extrusionOk="0">
                  <a:moveTo>
                    <a:pt x="576834" y="429158"/>
                  </a:moveTo>
                  <a:lnTo>
                    <a:pt x="573849" y="414401"/>
                  </a:lnTo>
                  <a:lnTo>
                    <a:pt x="565696" y="402361"/>
                  </a:lnTo>
                  <a:lnTo>
                    <a:pt x="553593" y="394246"/>
                  </a:lnTo>
                  <a:lnTo>
                    <a:pt x="538772" y="391274"/>
                  </a:lnTo>
                  <a:lnTo>
                    <a:pt x="523951" y="394246"/>
                  </a:lnTo>
                  <a:lnTo>
                    <a:pt x="511848" y="402361"/>
                  </a:lnTo>
                  <a:lnTo>
                    <a:pt x="503694" y="414401"/>
                  </a:lnTo>
                  <a:lnTo>
                    <a:pt x="500697" y="429158"/>
                  </a:lnTo>
                  <a:lnTo>
                    <a:pt x="500697" y="533895"/>
                  </a:lnTo>
                  <a:lnTo>
                    <a:pt x="121640" y="533895"/>
                  </a:lnTo>
                  <a:lnTo>
                    <a:pt x="147574" y="504228"/>
                  </a:lnTo>
                  <a:lnTo>
                    <a:pt x="155028" y="491147"/>
                  </a:lnTo>
                  <a:lnTo>
                    <a:pt x="156819" y="476745"/>
                  </a:lnTo>
                  <a:lnTo>
                    <a:pt x="153035" y="462711"/>
                  </a:lnTo>
                  <a:lnTo>
                    <a:pt x="118859" y="441502"/>
                  </a:lnTo>
                  <a:lnTo>
                    <a:pt x="110934" y="442328"/>
                  </a:lnTo>
                  <a:lnTo>
                    <a:pt x="7188" y="549389"/>
                  </a:lnTo>
                  <a:lnTo>
                    <a:pt x="3987" y="555218"/>
                  </a:lnTo>
                  <a:lnTo>
                    <a:pt x="3403" y="556158"/>
                  </a:lnTo>
                  <a:lnTo>
                    <a:pt x="3213" y="557009"/>
                  </a:lnTo>
                  <a:lnTo>
                    <a:pt x="2095" y="559638"/>
                  </a:lnTo>
                  <a:lnTo>
                    <a:pt x="1257" y="562305"/>
                  </a:lnTo>
                  <a:lnTo>
                    <a:pt x="0" y="569595"/>
                  </a:lnTo>
                  <a:lnTo>
                    <a:pt x="0" y="572731"/>
                  </a:lnTo>
                  <a:lnTo>
                    <a:pt x="91681" y="694512"/>
                  </a:lnTo>
                  <a:lnTo>
                    <a:pt x="117513" y="707936"/>
                  </a:lnTo>
                  <a:lnTo>
                    <a:pt x="132029" y="706437"/>
                  </a:lnTo>
                  <a:lnTo>
                    <a:pt x="145300" y="699262"/>
                  </a:lnTo>
                  <a:lnTo>
                    <a:pt x="154736" y="687514"/>
                  </a:lnTo>
                  <a:lnTo>
                    <a:pt x="158788" y="673557"/>
                  </a:lnTo>
                  <a:lnTo>
                    <a:pt x="157276" y="659117"/>
                  </a:lnTo>
                  <a:lnTo>
                    <a:pt x="150050" y="645896"/>
                  </a:lnTo>
                  <a:lnTo>
                    <a:pt x="119570" y="609650"/>
                  </a:lnTo>
                  <a:lnTo>
                    <a:pt x="538772" y="609650"/>
                  </a:lnTo>
                  <a:lnTo>
                    <a:pt x="553593" y="606679"/>
                  </a:lnTo>
                  <a:lnTo>
                    <a:pt x="565696" y="598563"/>
                  </a:lnTo>
                  <a:lnTo>
                    <a:pt x="573849" y="586524"/>
                  </a:lnTo>
                  <a:lnTo>
                    <a:pt x="576834" y="571779"/>
                  </a:lnTo>
                  <a:lnTo>
                    <a:pt x="576834" y="429158"/>
                  </a:lnTo>
                  <a:close/>
                </a:path>
                <a:path w="629919" h="708025" extrusionOk="0">
                  <a:moveTo>
                    <a:pt x="629424" y="135216"/>
                  </a:moveTo>
                  <a:lnTo>
                    <a:pt x="537768" y="13423"/>
                  </a:lnTo>
                  <a:lnTo>
                    <a:pt x="511937" y="0"/>
                  </a:lnTo>
                  <a:lnTo>
                    <a:pt x="497420" y="1511"/>
                  </a:lnTo>
                  <a:lnTo>
                    <a:pt x="484149" y="8686"/>
                  </a:lnTo>
                  <a:lnTo>
                    <a:pt x="474700" y="20421"/>
                  </a:lnTo>
                  <a:lnTo>
                    <a:pt x="470649" y="34378"/>
                  </a:lnTo>
                  <a:lnTo>
                    <a:pt x="472160" y="48818"/>
                  </a:lnTo>
                  <a:lnTo>
                    <a:pt x="479374" y="62039"/>
                  </a:lnTo>
                  <a:lnTo>
                    <a:pt x="509854" y="98285"/>
                  </a:lnTo>
                  <a:lnTo>
                    <a:pt x="90665" y="98285"/>
                  </a:lnTo>
                  <a:lnTo>
                    <a:pt x="75844" y="101269"/>
                  </a:lnTo>
                  <a:lnTo>
                    <a:pt x="63741" y="109385"/>
                  </a:lnTo>
                  <a:lnTo>
                    <a:pt x="55587" y="121424"/>
                  </a:lnTo>
                  <a:lnTo>
                    <a:pt x="52590" y="136169"/>
                  </a:lnTo>
                  <a:lnTo>
                    <a:pt x="52590" y="278790"/>
                  </a:lnTo>
                  <a:lnTo>
                    <a:pt x="55587" y="293535"/>
                  </a:lnTo>
                  <a:lnTo>
                    <a:pt x="63741" y="305574"/>
                  </a:lnTo>
                  <a:lnTo>
                    <a:pt x="75844" y="313690"/>
                  </a:lnTo>
                  <a:lnTo>
                    <a:pt x="90665" y="316674"/>
                  </a:lnTo>
                  <a:lnTo>
                    <a:pt x="105486" y="313690"/>
                  </a:lnTo>
                  <a:lnTo>
                    <a:pt x="117589" y="305574"/>
                  </a:lnTo>
                  <a:lnTo>
                    <a:pt x="125742" y="293535"/>
                  </a:lnTo>
                  <a:lnTo>
                    <a:pt x="128727" y="278790"/>
                  </a:lnTo>
                  <a:lnTo>
                    <a:pt x="128727" y="174053"/>
                  </a:lnTo>
                  <a:lnTo>
                    <a:pt x="507784" y="174053"/>
                  </a:lnTo>
                  <a:lnTo>
                    <a:pt x="481863" y="203708"/>
                  </a:lnTo>
                  <a:lnTo>
                    <a:pt x="474395" y="216789"/>
                  </a:lnTo>
                  <a:lnTo>
                    <a:pt x="472617" y="231203"/>
                  </a:lnTo>
                  <a:lnTo>
                    <a:pt x="476389" y="245224"/>
                  </a:lnTo>
                  <a:lnTo>
                    <a:pt x="510578" y="266446"/>
                  </a:lnTo>
                  <a:lnTo>
                    <a:pt x="518502" y="265620"/>
                  </a:lnTo>
                  <a:lnTo>
                    <a:pt x="622249" y="158546"/>
                  </a:lnTo>
                  <a:lnTo>
                    <a:pt x="625449" y="152717"/>
                  </a:lnTo>
                  <a:lnTo>
                    <a:pt x="626021" y="151790"/>
                  </a:lnTo>
                  <a:lnTo>
                    <a:pt x="626224" y="150926"/>
                  </a:lnTo>
                  <a:lnTo>
                    <a:pt x="627341" y="148310"/>
                  </a:lnTo>
                  <a:lnTo>
                    <a:pt x="628180" y="145630"/>
                  </a:lnTo>
                  <a:lnTo>
                    <a:pt x="629424" y="138341"/>
                  </a:lnTo>
                  <a:lnTo>
                    <a:pt x="629424" y="135216"/>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grpSp>
        <p:nvGrpSpPr>
          <p:cNvPr id="79" name="Google Shape;79;p2"/>
          <p:cNvGrpSpPr/>
          <p:nvPr/>
        </p:nvGrpSpPr>
        <p:grpSpPr>
          <a:xfrm>
            <a:off x="1377715" y="8690834"/>
            <a:ext cx="854075" cy="838200"/>
            <a:chOff x="1377715" y="8690834"/>
            <a:chExt cx="854075" cy="838200"/>
          </a:xfrm>
        </p:grpSpPr>
        <p:sp>
          <p:nvSpPr>
            <p:cNvPr id="80" name="Google Shape;80;p2"/>
            <p:cNvSpPr/>
            <p:nvPr/>
          </p:nvSpPr>
          <p:spPr>
            <a:xfrm>
              <a:off x="1377715" y="8690834"/>
              <a:ext cx="854075" cy="838200"/>
            </a:xfrm>
            <a:custGeom>
              <a:avLst/>
              <a:gdLst/>
              <a:ahLst/>
              <a:cxnLst/>
              <a:rect l="l" t="t" r="r" b="b"/>
              <a:pathLst>
                <a:path w="854075" h="838200" extrusionOk="0">
                  <a:moveTo>
                    <a:pt x="772060" y="0"/>
                  </a:moveTo>
                  <a:lnTo>
                    <a:pt x="81934" y="0"/>
                  </a:lnTo>
                  <a:lnTo>
                    <a:pt x="50040" y="6406"/>
                  </a:lnTo>
                  <a:lnTo>
                    <a:pt x="23996" y="23878"/>
                  </a:lnTo>
                  <a:lnTo>
                    <a:pt x="6438" y="49792"/>
                  </a:lnTo>
                  <a:lnTo>
                    <a:pt x="0" y="81526"/>
                  </a:lnTo>
                  <a:lnTo>
                    <a:pt x="0" y="756144"/>
                  </a:lnTo>
                  <a:lnTo>
                    <a:pt x="6438" y="787877"/>
                  </a:lnTo>
                  <a:lnTo>
                    <a:pt x="23996" y="813791"/>
                  </a:lnTo>
                  <a:lnTo>
                    <a:pt x="50040" y="831263"/>
                  </a:lnTo>
                  <a:lnTo>
                    <a:pt x="81934" y="837670"/>
                  </a:lnTo>
                  <a:lnTo>
                    <a:pt x="772060" y="837670"/>
                  </a:lnTo>
                  <a:lnTo>
                    <a:pt x="803954" y="831263"/>
                  </a:lnTo>
                  <a:lnTo>
                    <a:pt x="829998" y="813791"/>
                  </a:lnTo>
                  <a:lnTo>
                    <a:pt x="847556" y="787877"/>
                  </a:lnTo>
                  <a:lnTo>
                    <a:pt x="853994" y="756144"/>
                  </a:lnTo>
                  <a:lnTo>
                    <a:pt x="853994" y="81526"/>
                  </a:lnTo>
                  <a:lnTo>
                    <a:pt x="847556" y="49792"/>
                  </a:lnTo>
                  <a:lnTo>
                    <a:pt x="829998" y="23878"/>
                  </a:lnTo>
                  <a:lnTo>
                    <a:pt x="803954" y="6406"/>
                  </a:lnTo>
                  <a:lnTo>
                    <a:pt x="772060" y="0"/>
                  </a:lnTo>
                  <a:close/>
                </a:path>
              </a:pathLst>
            </a:custGeom>
            <a:solidFill>
              <a:srgbClr val="31B892"/>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81" name="Google Shape;81;p2"/>
            <p:cNvSpPr/>
            <p:nvPr/>
          </p:nvSpPr>
          <p:spPr>
            <a:xfrm>
              <a:off x="1555191" y="8921857"/>
              <a:ext cx="485140" cy="401320"/>
            </a:xfrm>
            <a:custGeom>
              <a:avLst/>
              <a:gdLst/>
              <a:ahLst/>
              <a:cxnLst/>
              <a:rect l="l" t="t" r="r" b="b"/>
              <a:pathLst>
                <a:path w="485139" h="401320" extrusionOk="0">
                  <a:moveTo>
                    <a:pt x="200406" y="200406"/>
                  </a:moveTo>
                  <a:lnTo>
                    <a:pt x="0" y="12"/>
                  </a:lnTo>
                  <a:lnTo>
                    <a:pt x="0" y="400824"/>
                  </a:lnTo>
                  <a:lnTo>
                    <a:pt x="200406" y="200406"/>
                  </a:lnTo>
                  <a:close/>
                </a:path>
                <a:path w="485139" h="401320" extrusionOk="0">
                  <a:moveTo>
                    <a:pt x="407835" y="200406"/>
                  </a:moveTo>
                  <a:lnTo>
                    <a:pt x="207429" y="12"/>
                  </a:lnTo>
                  <a:lnTo>
                    <a:pt x="207429" y="400824"/>
                  </a:lnTo>
                  <a:lnTo>
                    <a:pt x="407835" y="200406"/>
                  </a:lnTo>
                  <a:close/>
                </a:path>
                <a:path w="485139" h="401320" extrusionOk="0">
                  <a:moveTo>
                    <a:pt x="484581" y="0"/>
                  </a:moveTo>
                  <a:lnTo>
                    <a:pt x="422770" y="0"/>
                  </a:lnTo>
                  <a:lnTo>
                    <a:pt x="422770" y="400812"/>
                  </a:lnTo>
                  <a:lnTo>
                    <a:pt x="484581" y="400812"/>
                  </a:lnTo>
                  <a:lnTo>
                    <a:pt x="484581"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82" name="Google Shape;82;p2"/>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2</a:t>
            </a:fld>
            <a:endParaRPr/>
          </a:p>
        </p:txBody>
      </p:sp>
      <p:sp>
        <p:nvSpPr>
          <p:cNvPr id="83" name="Google Shape;83;p2"/>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pic>
        <p:nvPicPr>
          <p:cNvPr id="84" name="Google Shape;84;p2" descr="A light bulb with a wire wrapped around it&#10;&#10;AI-generated content may be incorrect."/>
          <p:cNvPicPr preferRelativeResize="0"/>
          <p:nvPr/>
        </p:nvPicPr>
        <p:blipFill rotWithShape="1">
          <a:blip r:embed="rId8">
            <a:alphaModFix/>
          </a:blip>
          <a:srcRect/>
          <a:stretch/>
        </p:blipFill>
        <p:spPr>
          <a:xfrm>
            <a:off x="1409768" y="6000169"/>
            <a:ext cx="835581" cy="835581"/>
          </a:xfrm>
          <a:prstGeom prst="rect">
            <a:avLst/>
          </a:prstGeom>
          <a:noFill/>
          <a:ln>
            <a:noFill/>
          </a:ln>
        </p:spPr>
      </p:pic>
      <p:pic>
        <p:nvPicPr>
          <p:cNvPr id="85" name="Google Shape;85;p2" descr="A red exclamation mark on a white background&#10;&#10;AI-generated content may be incorrect."/>
          <p:cNvPicPr preferRelativeResize="0"/>
          <p:nvPr/>
        </p:nvPicPr>
        <p:blipFill rotWithShape="1">
          <a:blip r:embed="rId9">
            <a:alphaModFix/>
          </a:blip>
          <a:srcRect/>
          <a:stretch/>
        </p:blipFill>
        <p:spPr>
          <a:xfrm>
            <a:off x="1361193" y="7340407"/>
            <a:ext cx="884151" cy="884151"/>
          </a:xfrm>
          <a:prstGeom prst="rect">
            <a:avLst/>
          </a:prstGeom>
          <a:noFill/>
          <a:ln>
            <a:noFill/>
          </a:ln>
        </p:spPr>
      </p:pic>
      <p:cxnSp>
        <p:nvCxnSpPr>
          <p:cNvPr id="86" name="Google Shape;86;p2"/>
          <p:cNvCxnSpPr>
            <a:cxnSpLocks/>
          </p:cNvCxnSpPr>
          <p:nvPr/>
        </p:nvCxnSpPr>
        <p:spPr>
          <a:xfrm>
            <a:off x="6056026" y="4816475"/>
            <a:ext cx="1131336" cy="0"/>
          </a:xfrm>
          <a:prstGeom prst="straightConnector1">
            <a:avLst/>
          </a:prstGeom>
          <a:noFill/>
          <a:ln w="57150" cap="flat" cmpd="sng">
            <a:solidFill>
              <a:schemeClr val="accent6"/>
            </a:solidFill>
            <a:prstDash val="dot"/>
            <a:round/>
            <a:headEnd type="none" w="sm" len="sm"/>
            <a:tailEnd type="none" w="sm" len="sm"/>
          </a:ln>
        </p:spPr>
      </p:cxnSp>
      <p:sp>
        <p:nvSpPr>
          <p:cNvPr id="87" name="Google Shape;87;p2"/>
          <p:cNvSpPr/>
          <p:nvPr/>
        </p:nvSpPr>
        <p:spPr>
          <a:xfrm>
            <a:off x="7187362" y="3495694"/>
            <a:ext cx="390816" cy="6426181"/>
          </a:xfrm>
          <a:prstGeom prst="leftBracket">
            <a:avLst>
              <a:gd name="adj" fmla="val 8333"/>
            </a:avLst>
          </a:prstGeom>
          <a:noFill/>
          <a:ln w="57150" cap="flat" cmpd="sng">
            <a:solidFill>
              <a:schemeClr val="accent6"/>
            </a:solidFill>
            <a:prstDash val="dot"/>
            <a:round/>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dk1"/>
              </a:solidFill>
            </a:endParaRPr>
          </a:p>
        </p:txBody>
      </p:sp>
      <p:sp>
        <p:nvSpPr>
          <p:cNvPr id="88" name="Google Shape;88;p2">
            <a:hlinkClick r:id="" action="ppaction://hlinkshowjump?jump=nextslide"/>
          </p:cNvPr>
          <p:cNvSpPr/>
          <p:nvPr/>
        </p:nvSpPr>
        <p:spPr>
          <a:xfrm>
            <a:off x="1361193" y="3298328"/>
            <a:ext cx="2936222" cy="849630"/>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89" name="Google Shape;89;p2">
            <a:hlinkClick r:id="rId3" action="ppaction://hlinksldjump"/>
          </p:cNvPr>
          <p:cNvSpPr/>
          <p:nvPr/>
        </p:nvSpPr>
        <p:spPr>
          <a:xfrm>
            <a:off x="7678863" y="3298329"/>
            <a:ext cx="7326187" cy="833796"/>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0" name="Google Shape;90;p2">
            <a:hlinkClick r:id="rId10" action="ppaction://hlinksldjump"/>
          </p:cNvPr>
          <p:cNvSpPr/>
          <p:nvPr/>
        </p:nvSpPr>
        <p:spPr>
          <a:xfrm>
            <a:off x="7616474" y="4382720"/>
            <a:ext cx="7769576" cy="833796"/>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1" name="Google Shape;91;p2">
            <a:hlinkClick r:id="rId11" action="ppaction://hlinksldjump"/>
          </p:cNvPr>
          <p:cNvSpPr/>
          <p:nvPr/>
        </p:nvSpPr>
        <p:spPr>
          <a:xfrm>
            <a:off x="7614358" y="5423808"/>
            <a:ext cx="7847892" cy="892282"/>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2" name="Google Shape;92;p2">
            <a:hlinkClick r:id="rId12" action="ppaction://hlinksldjump"/>
          </p:cNvPr>
          <p:cNvSpPr/>
          <p:nvPr/>
        </p:nvSpPr>
        <p:spPr>
          <a:xfrm>
            <a:off x="7614358" y="6486477"/>
            <a:ext cx="8762292"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pic>
        <p:nvPicPr>
          <p:cNvPr id="93" name="Google Shape;93;p2" descr="A blue and white logo&#10;&#10;AI-generated content may be incorrect."/>
          <p:cNvPicPr preferRelativeResize="0"/>
          <p:nvPr/>
        </p:nvPicPr>
        <p:blipFill rotWithShape="1">
          <a:blip r:embed="rId13">
            <a:alphaModFix/>
          </a:blip>
          <a:srcRect/>
          <a:stretch/>
        </p:blipFill>
        <p:spPr>
          <a:xfrm>
            <a:off x="16948664" y="102732"/>
            <a:ext cx="2539883" cy="836045"/>
          </a:xfrm>
          <a:prstGeom prst="roundRect">
            <a:avLst>
              <a:gd name="adj" fmla="val 16667"/>
            </a:avLst>
          </a:prstGeom>
          <a:noFill/>
          <a:ln>
            <a:noFill/>
          </a:ln>
        </p:spPr>
      </p:pic>
      <p:sp>
        <p:nvSpPr>
          <p:cNvPr id="94" name="Google Shape;94;p2">
            <a:hlinkClick r:id="rId14" action="ppaction://hlinksldjump"/>
          </p:cNvPr>
          <p:cNvSpPr/>
          <p:nvPr/>
        </p:nvSpPr>
        <p:spPr>
          <a:xfrm>
            <a:off x="7614358" y="7549158"/>
            <a:ext cx="8990892"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5" name="Google Shape;95;p2">
            <a:hlinkClick r:id="rId15" action="ppaction://hlinksldjump"/>
          </p:cNvPr>
          <p:cNvSpPr/>
          <p:nvPr/>
        </p:nvSpPr>
        <p:spPr>
          <a:xfrm>
            <a:off x="7614358" y="8636552"/>
            <a:ext cx="8152692"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96" name="Google Shape;96;p2">
            <a:hlinkClick r:id="rId16" action="ppaction://hlinksldjump"/>
          </p:cNvPr>
          <p:cNvSpPr/>
          <p:nvPr/>
        </p:nvSpPr>
        <p:spPr>
          <a:xfrm>
            <a:off x="7614358" y="9736304"/>
            <a:ext cx="6323892" cy="908547"/>
          </a:xfrm>
          <a:prstGeom prst="rect">
            <a:avLst/>
          </a:prstGeom>
          <a:no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379"/>
        <p:cNvGrpSpPr/>
        <p:nvPr/>
      </p:nvGrpSpPr>
      <p:grpSpPr>
        <a:xfrm>
          <a:off x="0" y="0"/>
          <a:ext cx="0" cy="0"/>
          <a:chOff x="0" y="0"/>
          <a:chExt cx="0" cy="0"/>
        </a:xfrm>
      </p:grpSpPr>
      <p:sp>
        <p:nvSpPr>
          <p:cNvPr id="380" name="Google Shape;380;p20"/>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381" name="Google Shape;381;p20"/>
          <p:cNvSpPr txBox="1">
            <a:spLocks noGrp="1"/>
          </p:cNvSpPr>
          <p:nvPr>
            <p:ph type="body" idx="4294967295"/>
          </p:nvPr>
        </p:nvSpPr>
        <p:spPr>
          <a:xfrm>
            <a:off x="2508251" y="2006727"/>
            <a:ext cx="16625390" cy="8285281"/>
          </a:xfrm>
          <a:prstGeom prst="rect">
            <a:avLst/>
          </a:prstGeom>
          <a:noFill/>
          <a:ln>
            <a:noFill/>
          </a:ln>
        </p:spPr>
        <p:txBody>
          <a:bodyPr spcFirstLastPara="1" wrap="square" lIns="0" tIns="283825" rIns="0" bIns="0" anchor="t" anchorCtr="0">
            <a:spAutoFit/>
          </a:bodyPr>
          <a:lstStyle/>
          <a:p>
            <a:pPr marL="12700" lvl="0" indent="0" algn="l" rtl="0">
              <a:lnSpc>
                <a:spcPct val="250000"/>
              </a:lnSpc>
              <a:spcBef>
                <a:spcPts val="0"/>
              </a:spcBef>
              <a:spcAft>
                <a:spcPts val="0"/>
              </a:spcAft>
              <a:buNone/>
            </a:pPr>
            <a:r>
              <a:rPr lang="en-US"/>
              <a:t>Start with a fair use analysis before seeking permission or alternative images.</a:t>
            </a:r>
            <a:endParaRPr/>
          </a:p>
          <a:p>
            <a:pPr marL="12700" lvl="0" indent="0" algn="l" rtl="0">
              <a:lnSpc>
                <a:spcPct val="250000"/>
              </a:lnSpc>
              <a:spcBef>
                <a:spcPts val="0"/>
              </a:spcBef>
              <a:spcAft>
                <a:spcPts val="0"/>
              </a:spcAft>
              <a:buNone/>
            </a:pPr>
            <a:r>
              <a:rPr lang="en-US"/>
              <a:t>Create a personal reference guide of reliable image sources for your field.</a:t>
            </a:r>
            <a:endParaRPr/>
          </a:p>
          <a:p>
            <a:pPr marL="12700" lvl="0" indent="0" algn="l" rtl="0">
              <a:lnSpc>
                <a:spcPct val="250000"/>
              </a:lnSpc>
              <a:spcBef>
                <a:spcPts val="0"/>
              </a:spcBef>
              <a:spcAft>
                <a:spcPts val="0"/>
              </a:spcAft>
              <a:buNone/>
            </a:pPr>
            <a:r>
              <a:rPr lang="en-US"/>
              <a:t>Develop a consistent system for documenting image sources and permissions.</a:t>
            </a:r>
            <a:endParaRPr/>
          </a:p>
          <a:p>
            <a:pPr marL="12700" lvl="0" indent="0" algn="l" rtl="0">
              <a:lnSpc>
                <a:spcPct val="250000"/>
              </a:lnSpc>
              <a:spcBef>
                <a:spcPts val="0"/>
              </a:spcBef>
              <a:spcAft>
                <a:spcPts val="0"/>
              </a:spcAft>
              <a:buNone/>
            </a:pPr>
            <a:r>
              <a:rPr lang="en-US"/>
              <a:t>When in doubt, seek guidance from your institution’s copyright librarian.</a:t>
            </a:r>
            <a:endParaRPr/>
          </a:p>
          <a:p>
            <a:pPr marL="12700" lvl="0" indent="0" algn="l" rtl="0">
              <a:lnSpc>
                <a:spcPct val="250000"/>
              </a:lnSpc>
              <a:spcBef>
                <a:spcPts val="0"/>
              </a:spcBef>
              <a:spcAft>
                <a:spcPts val="0"/>
              </a:spcAft>
              <a:buNone/>
            </a:pPr>
            <a:r>
              <a:rPr lang="en-US"/>
              <a:t>Consider how image placement and size relate to your fair use justification.</a:t>
            </a:r>
            <a:endParaRPr/>
          </a:p>
          <a:p>
            <a:pPr marL="12700" lvl="0" indent="0" algn="l" rtl="0">
              <a:lnSpc>
                <a:spcPct val="250000"/>
              </a:lnSpc>
              <a:spcBef>
                <a:spcPts val="0"/>
              </a:spcBef>
              <a:spcAft>
                <a:spcPts val="0"/>
              </a:spcAft>
              <a:buNone/>
            </a:pPr>
            <a:r>
              <a:rPr lang="en-US"/>
              <a:t>Keep abreast of evolving copyright law and fair use cases related to academic use.</a:t>
            </a:r>
            <a:endParaRPr/>
          </a:p>
          <a:p>
            <a:pPr marL="12700" lvl="0" indent="0" algn="l" rtl="0">
              <a:lnSpc>
                <a:spcPct val="250000"/>
              </a:lnSpc>
              <a:spcBef>
                <a:spcPts val="0"/>
              </a:spcBef>
              <a:spcAft>
                <a:spcPts val="0"/>
              </a:spcAft>
              <a:buNone/>
            </a:pPr>
            <a:r>
              <a:rPr lang="en-US"/>
              <a:t>Explore text-based alternatives when image use rights cannot be secured.</a:t>
            </a:r>
            <a:endParaRPr/>
          </a:p>
        </p:txBody>
      </p:sp>
      <p:sp>
        <p:nvSpPr>
          <p:cNvPr id="382" name="Google Shape;382;p20"/>
          <p:cNvSpPr txBox="1">
            <a:spLocks noGrp="1"/>
          </p:cNvSpPr>
          <p:nvPr>
            <p:ph type="sldNum" idx="12"/>
          </p:nvPr>
        </p:nvSpPr>
        <p:spPr>
          <a:xfrm>
            <a:off x="19192248" y="10719957"/>
            <a:ext cx="537202"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20</a:t>
            </a:fld>
            <a:endParaRPr/>
          </a:p>
        </p:txBody>
      </p:sp>
      <p:sp>
        <p:nvSpPr>
          <p:cNvPr id="383" name="Google Shape;383;p20"/>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pic>
        <p:nvPicPr>
          <p:cNvPr id="384" name="Google Shape;384;p20" descr="A light bulb with a wire wrapped around it&#10;&#10;AI-generated content may be incorrect."/>
          <p:cNvPicPr preferRelativeResize="0"/>
          <p:nvPr/>
        </p:nvPicPr>
        <p:blipFill rotWithShape="1">
          <a:blip r:embed="rId3">
            <a:alphaModFix/>
          </a:blip>
          <a:srcRect/>
          <a:stretch/>
        </p:blipFill>
        <p:spPr>
          <a:xfrm>
            <a:off x="615553" y="970670"/>
            <a:ext cx="1052080" cy="1052080"/>
          </a:xfrm>
          <a:prstGeom prst="rect">
            <a:avLst/>
          </a:prstGeom>
          <a:noFill/>
          <a:ln>
            <a:noFill/>
          </a:ln>
        </p:spPr>
      </p:pic>
      <p:sp>
        <p:nvSpPr>
          <p:cNvPr id="385" name="Google Shape;385;p20" descr="$PPTXTitle"/>
          <p:cNvSpPr txBox="1"/>
          <p:nvPr/>
        </p:nvSpPr>
        <p:spPr>
          <a:xfrm>
            <a:off x="1789985" y="1224095"/>
            <a:ext cx="5653405" cy="544380"/>
          </a:xfrm>
          <a:prstGeom prst="rect">
            <a:avLst/>
          </a:prstGeom>
          <a:noFill/>
          <a:ln>
            <a:noFill/>
          </a:ln>
        </p:spPr>
        <p:txBody>
          <a:bodyPr spcFirstLastPara="1" wrap="square" lIns="0" tIns="13325" rIns="0" bIns="0" anchor="t" anchorCtr="0">
            <a:spAutoFit/>
          </a:bodyPr>
          <a:lstStyle/>
          <a:p>
            <a:pPr marL="12700" lvl="0" indent="0" algn="l" rtl="0">
              <a:spcBef>
                <a:spcPts val="0"/>
              </a:spcBef>
              <a:spcAft>
                <a:spcPts val="0"/>
              </a:spcAft>
              <a:buNone/>
            </a:pPr>
            <a:r>
              <a:rPr lang="en-US" sz="3450" b="1" i="0">
                <a:solidFill>
                  <a:schemeClr val="dk1"/>
                </a:solidFill>
                <a:latin typeface="Barlow"/>
                <a:ea typeface="Barlow"/>
                <a:cs typeface="Barlow"/>
                <a:sym typeface="Barlow"/>
              </a:rPr>
              <a:t>Tips and Best Practices</a:t>
            </a:r>
            <a:endParaRPr sz="3450" b="1" i="0">
              <a:solidFill>
                <a:schemeClr val="dk1"/>
              </a:solidFill>
              <a:latin typeface="REM"/>
              <a:ea typeface="REM"/>
              <a:cs typeface="REM"/>
              <a:sym typeface="REM"/>
            </a:endParaRPr>
          </a:p>
        </p:txBody>
      </p:sp>
      <p:pic>
        <p:nvPicPr>
          <p:cNvPr id="386" name="Google Shape;386;p20" descr="A green check mark in a square&#10;&#10;AI-generated content may be incorrect."/>
          <p:cNvPicPr preferRelativeResize="0"/>
          <p:nvPr/>
        </p:nvPicPr>
        <p:blipFill rotWithShape="1">
          <a:blip r:embed="rId4">
            <a:alphaModFix/>
          </a:blip>
          <a:srcRect/>
          <a:stretch/>
        </p:blipFill>
        <p:spPr>
          <a:xfrm>
            <a:off x="1777820" y="2731845"/>
            <a:ext cx="564959" cy="560630"/>
          </a:xfrm>
          <a:prstGeom prst="rect">
            <a:avLst/>
          </a:prstGeom>
          <a:noFill/>
          <a:ln>
            <a:noFill/>
          </a:ln>
        </p:spPr>
      </p:pic>
      <p:pic>
        <p:nvPicPr>
          <p:cNvPr id="387" name="Google Shape;387;p20" descr="A green check mark in a square&#10;&#10;AI-generated content may be incorrect."/>
          <p:cNvPicPr preferRelativeResize="0"/>
          <p:nvPr/>
        </p:nvPicPr>
        <p:blipFill rotWithShape="1">
          <a:blip r:embed="rId4">
            <a:alphaModFix/>
          </a:blip>
          <a:srcRect/>
          <a:stretch/>
        </p:blipFill>
        <p:spPr>
          <a:xfrm>
            <a:off x="1777820" y="3895566"/>
            <a:ext cx="564959" cy="560630"/>
          </a:xfrm>
          <a:prstGeom prst="rect">
            <a:avLst/>
          </a:prstGeom>
          <a:noFill/>
          <a:ln>
            <a:noFill/>
          </a:ln>
        </p:spPr>
      </p:pic>
      <p:pic>
        <p:nvPicPr>
          <p:cNvPr id="388" name="Google Shape;388;p20" descr="A green check mark in a square&#10;&#10;AI-generated content may be incorrect."/>
          <p:cNvPicPr preferRelativeResize="0"/>
          <p:nvPr/>
        </p:nvPicPr>
        <p:blipFill rotWithShape="1">
          <a:blip r:embed="rId4">
            <a:alphaModFix/>
          </a:blip>
          <a:srcRect/>
          <a:stretch/>
        </p:blipFill>
        <p:spPr>
          <a:xfrm>
            <a:off x="1777820" y="5059287"/>
            <a:ext cx="564959" cy="560630"/>
          </a:xfrm>
          <a:prstGeom prst="rect">
            <a:avLst/>
          </a:prstGeom>
          <a:noFill/>
          <a:ln>
            <a:noFill/>
          </a:ln>
        </p:spPr>
      </p:pic>
      <p:pic>
        <p:nvPicPr>
          <p:cNvPr id="389" name="Google Shape;389;p20" descr="A green check mark in a square&#10;&#10;AI-generated content may be incorrect."/>
          <p:cNvPicPr preferRelativeResize="0"/>
          <p:nvPr/>
        </p:nvPicPr>
        <p:blipFill rotWithShape="1">
          <a:blip r:embed="rId4">
            <a:alphaModFix/>
          </a:blip>
          <a:srcRect/>
          <a:stretch/>
        </p:blipFill>
        <p:spPr>
          <a:xfrm>
            <a:off x="1777820" y="6223008"/>
            <a:ext cx="564959" cy="560630"/>
          </a:xfrm>
          <a:prstGeom prst="rect">
            <a:avLst/>
          </a:prstGeom>
          <a:noFill/>
          <a:ln>
            <a:noFill/>
          </a:ln>
        </p:spPr>
      </p:pic>
      <p:pic>
        <p:nvPicPr>
          <p:cNvPr id="390" name="Google Shape;390;p20" descr="A green check mark in a square&#10;&#10;AI-generated content may be incorrect."/>
          <p:cNvPicPr preferRelativeResize="0"/>
          <p:nvPr/>
        </p:nvPicPr>
        <p:blipFill rotWithShape="1">
          <a:blip r:embed="rId4">
            <a:alphaModFix/>
          </a:blip>
          <a:srcRect/>
          <a:stretch/>
        </p:blipFill>
        <p:spPr>
          <a:xfrm>
            <a:off x="1777820" y="7386729"/>
            <a:ext cx="564959" cy="560630"/>
          </a:xfrm>
          <a:prstGeom prst="rect">
            <a:avLst/>
          </a:prstGeom>
          <a:noFill/>
          <a:ln>
            <a:noFill/>
          </a:ln>
        </p:spPr>
      </p:pic>
      <p:pic>
        <p:nvPicPr>
          <p:cNvPr id="391" name="Google Shape;391;p20" descr="A blue and white logo&#10;&#10;AI-generated content may be incorrect."/>
          <p:cNvPicPr preferRelativeResize="0"/>
          <p:nvPr/>
        </p:nvPicPr>
        <p:blipFill rotWithShape="1">
          <a:blip r:embed="rId5">
            <a:alphaModFix/>
          </a:blip>
          <a:srcRect/>
          <a:stretch/>
        </p:blipFill>
        <p:spPr>
          <a:xfrm>
            <a:off x="18129250" y="92075"/>
            <a:ext cx="1359297" cy="447435"/>
          </a:xfrm>
          <a:prstGeom prst="roundRect">
            <a:avLst>
              <a:gd name="adj" fmla="val 16667"/>
            </a:avLst>
          </a:prstGeom>
          <a:noFill/>
          <a:ln>
            <a:noFill/>
          </a:ln>
        </p:spPr>
      </p:pic>
      <p:pic>
        <p:nvPicPr>
          <p:cNvPr id="392" name="Google Shape;392;p20" descr="A green check mark in a square&#10;&#10;AI-generated content may be incorrect."/>
          <p:cNvPicPr preferRelativeResize="0"/>
          <p:nvPr/>
        </p:nvPicPr>
        <p:blipFill rotWithShape="1">
          <a:blip r:embed="rId4">
            <a:alphaModFix/>
          </a:blip>
          <a:srcRect/>
          <a:stretch/>
        </p:blipFill>
        <p:spPr>
          <a:xfrm>
            <a:off x="1777820" y="8550450"/>
            <a:ext cx="564959" cy="560630"/>
          </a:xfrm>
          <a:prstGeom prst="rect">
            <a:avLst/>
          </a:prstGeom>
          <a:noFill/>
          <a:ln>
            <a:noFill/>
          </a:ln>
        </p:spPr>
      </p:pic>
      <p:pic>
        <p:nvPicPr>
          <p:cNvPr id="393" name="Google Shape;393;p20" descr="A green check mark in a square&#10;&#10;AI-generated content may be incorrect."/>
          <p:cNvPicPr preferRelativeResize="0"/>
          <p:nvPr/>
        </p:nvPicPr>
        <p:blipFill rotWithShape="1">
          <a:blip r:embed="rId4">
            <a:alphaModFix/>
          </a:blip>
          <a:srcRect/>
          <a:stretch/>
        </p:blipFill>
        <p:spPr>
          <a:xfrm>
            <a:off x="1777820" y="9714171"/>
            <a:ext cx="564959" cy="560630"/>
          </a:xfrm>
          <a:prstGeom prst="rect">
            <a:avLst/>
          </a:prstGeom>
          <a:noFill/>
          <a:ln>
            <a:noFill/>
          </a:ln>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397"/>
        <p:cNvGrpSpPr/>
        <p:nvPr/>
      </p:nvGrpSpPr>
      <p:grpSpPr>
        <a:xfrm>
          <a:off x="0" y="0"/>
          <a:ext cx="0" cy="0"/>
          <a:chOff x="0" y="0"/>
          <a:chExt cx="0" cy="0"/>
        </a:xfrm>
      </p:grpSpPr>
      <p:sp>
        <p:nvSpPr>
          <p:cNvPr id="398" name="Google Shape;398;p21"/>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399" name="Google Shape;399;p21"/>
          <p:cNvSpPr txBox="1"/>
          <p:nvPr/>
        </p:nvSpPr>
        <p:spPr>
          <a:xfrm>
            <a:off x="2508250" y="1920875"/>
            <a:ext cx="16213276" cy="5918928"/>
          </a:xfrm>
          <a:prstGeom prst="rect">
            <a:avLst/>
          </a:prstGeom>
          <a:noFill/>
          <a:ln>
            <a:noFill/>
          </a:ln>
        </p:spPr>
        <p:txBody>
          <a:bodyPr spcFirstLastPara="1" wrap="square" lIns="0" tIns="283825" rIns="0" bIns="0" anchor="t" anchorCtr="0">
            <a:spAutoFit/>
          </a:bodyPr>
          <a:lstStyle/>
          <a:p>
            <a:pPr marL="12700" lvl="0" indent="0" algn="l" rtl="0">
              <a:lnSpc>
                <a:spcPct val="200000"/>
              </a:lnSpc>
              <a:spcBef>
                <a:spcPts val="0"/>
              </a:spcBef>
              <a:spcAft>
                <a:spcPts val="0"/>
              </a:spcAft>
              <a:buNone/>
            </a:pPr>
            <a:r>
              <a:rPr lang="en-US" sz="3050">
                <a:latin typeface="Barlow"/>
                <a:ea typeface="Barlow"/>
                <a:cs typeface="Barlow"/>
                <a:sym typeface="Barlow"/>
              </a:rPr>
              <a:t>Assuming all educational use automatically qualifies as fair use</a:t>
            </a:r>
            <a:endParaRPr/>
          </a:p>
          <a:p>
            <a:pPr marL="12700" lvl="0" indent="0" algn="l" rtl="0">
              <a:lnSpc>
                <a:spcPct val="200000"/>
              </a:lnSpc>
              <a:spcBef>
                <a:spcPts val="0"/>
              </a:spcBef>
              <a:spcAft>
                <a:spcPts val="0"/>
              </a:spcAft>
              <a:buNone/>
            </a:pPr>
            <a:r>
              <a:rPr lang="en-US" sz="3050">
                <a:latin typeface="Barlow"/>
                <a:ea typeface="Barlow"/>
                <a:cs typeface="Barlow"/>
                <a:sym typeface="Barlow"/>
              </a:rPr>
              <a:t>Using images found on Google without checking copyright status</a:t>
            </a:r>
            <a:endParaRPr/>
          </a:p>
          <a:p>
            <a:pPr marL="12700" lvl="0" indent="0" algn="l" rtl="0">
              <a:lnSpc>
                <a:spcPct val="200000"/>
              </a:lnSpc>
              <a:spcBef>
                <a:spcPts val="0"/>
              </a:spcBef>
              <a:spcAft>
                <a:spcPts val="0"/>
              </a:spcAft>
              <a:buNone/>
            </a:pPr>
            <a:r>
              <a:rPr lang="en-US" sz="3050">
                <a:latin typeface="Barlow"/>
                <a:ea typeface="Barlow"/>
                <a:cs typeface="Barlow"/>
                <a:sym typeface="Barlow"/>
              </a:rPr>
              <a:t>Failing to document the source of public domain or Creative Commons images</a:t>
            </a:r>
            <a:endParaRPr/>
          </a:p>
          <a:p>
            <a:pPr marL="12700" lvl="0" indent="0" algn="l" rtl="0">
              <a:lnSpc>
                <a:spcPct val="200000"/>
              </a:lnSpc>
              <a:spcBef>
                <a:spcPts val="0"/>
              </a:spcBef>
              <a:spcAft>
                <a:spcPts val="0"/>
              </a:spcAft>
              <a:buNone/>
            </a:pPr>
            <a:r>
              <a:rPr lang="en-US" sz="3050">
                <a:latin typeface="Barlow"/>
                <a:ea typeface="Barlow"/>
                <a:cs typeface="Barlow"/>
                <a:sym typeface="Barlow"/>
              </a:rPr>
              <a:t>Overlooking institutional policies on image use in research publications</a:t>
            </a:r>
            <a:endParaRPr/>
          </a:p>
          <a:p>
            <a:pPr marL="12700" lvl="0" indent="0" algn="l" rtl="0">
              <a:lnSpc>
                <a:spcPct val="200000"/>
              </a:lnSpc>
              <a:spcBef>
                <a:spcPts val="0"/>
              </a:spcBef>
              <a:spcAft>
                <a:spcPts val="0"/>
              </a:spcAft>
              <a:buNone/>
            </a:pPr>
            <a:r>
              <a:rPr lang="en-US" sz="3050">
                <a:latin typeface="Barlow"/>
                <a:ea typeface="Barlow"/>
                <a:cs typeface="Barlow"/>
                <a:sym typeface="Barlow"/>
              </a:rPr>
              <a:t>Applying overly broad claims of fair use in publicly accessible work</a:t>
            </a:r>
            <a:endParaRPr/>
          </a:p>
          <a:p>
            <a:pPr marL="12700" lvl="0" indent="0" algn="l" rtl="0">
              <a:lnSpc>
                <a:spcPct val="200000"/>
              </a:lnSpc>
              <a:spcBef>
                <a:spcPts val="0"/>
              </a:spcBef>
              <a:spcAft>
                <a:spcPts val="0"/>
              </a:spcAft>
              <a:buNone/>
            </a:pPr>
            <a:r>
              <a:rPr lang="en-US" sz="3050">
                <a:latin typeface="Barlow"/>
                <a:ea typeface="Barlow"/>
                <a:cs typeface="Barlow"/>
                <a:sym typeface="Barlow"/>
              </a:rPr>
              <a:t>Neglecting to consider international copyright implications for global research</a:t>
            </a:r>
            <a:endParaRPr/>
          </a:p>
        </p:txBody>
      </p:sp>
      <p:sp>
        <p:nvSpPr>
          <p:cNvPr id="400" name="Google Shape;400;p21"/>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21</a:t>
            </a:fld>
            <a:endParaRPr/>
          </a:p>
        </p:txBody>
      </p:sp>
      <p:sp>
        <p:nvSpPr>
          <p:cNvPr id="401" name="Google Shape;401;p21"/>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pic>
        <p:nvPicPr>
          <p:cNvPr id="402" name="Google Shape;402;p21" descr="A red exclamation mark on a white background&#10;&#10;AI-generated content may be incorrect."/>
          <p:cNvPicPr preferRelativeResize="0"/>
          <p:nvPr/>
        </p:nvPicPr>
        <p:blipFill rotWithShape="1">
          <a:blip r:embed="rId3">
            <a:alphaModFix/>
          </a:blip>
          <a:srcRect/>
          <a:stretch/>
        </p:blipFill>
        <p:spPr>
          <a:xfrm>
            <a:off x="615553" y="970670"/>
            <a:ext cx="1052080" cy="1052080"/>
          </a:xfrm>
          <a:prstGeom prst="rect">
            <a:avLst/>
          </a:prstGeom>
          <a:noFill/>
          <a:ln>
            <a:noFill/>
          </a:ln>
        </p:spPr>
      </p:pic>
      <p:sp>
        <p:nvSpPr>
          <p:cNvPr id="403" name="Google Shape;403;p21" descr="$PPTXTitle"/>
          <p:cNvSpPr txBox="1"/>
          <p:nvPr/>
        </p:nvSpPr>
        <p:spPr>
          <a:xfrm>
            <a:off x="1789985" y="1224095"/>
            <a:ext cx="5653405" cy="544380"/>
          </a:xfrm>
          <a:prstGeom prst="rect">
            <a:avLst/>
          </a:prstGeom>
          <a:noFill/>
          <a:ln>
            <a:noFill/>
          </a:ln>
        </p:spPr>
        <p:txBody>
          <a:bodyPr spcFirstLastPara="1" wrap="square" lIns="0" tIns="13325" rIns="0" bIns="0" anchor="t" anchorCtr="0">
            <a:spAutoFit/>
          </a:bodyPr>
          <a:lstStyle/>
          <a:p>
            <a:pPr marL="12700" lvl="0" indent="0" algn="l" rtl="0">
              <a:spcBef>
                <a:spcPts val="0"/>
              </a:spcBef>
              <a:spcAft>
                <a:spcPts val="0"/>
              </a:spcAft>
              <a:buNone/>
            </a:pPr>
            <a:r>
              <a:rPr lang="en-US" sz="3450" b="1" i="0">
                <a:solidFill>
                  <a:schemeClr val="dk1"/>
                </a:solidFill>
                <a:latin typeface="Barlow"/>
                <a:ea typeface="Barlow"/>
                <a:cs typeface="Barlow"/>
                <a:sym typeface="Barlow"/>
              </a:rPr>
              <a:t>Common Pitfalls</a:t>
            </a:r>
            <a:endParaRPr sz="3450" b="1" i="0">
              <a:solidFill>
                <a:schemeClr val="dk1"/>
              </a:solidFill>
              <a:latin typeface="REM"/>
              <a:ea typeface="REM"/>
              <a:cs typeface="REM"/>
              <a:sym typeface="REM"/>
            </a:endParaRPr>
          </a:p>
        </p:txBody>
      </p:sp>
      <p:pic>
        <p:nvPicPr>
          <p:cNvPr id="404" name="Google Shape;404;p21" descr="A close-up of a cross&#10;&#10;AI-generated content may be incorrect."/>
          <p:cNvPicPr preferRelativeResize="0"/>
          <p:nvPr/>
        </p:nvPicPr>
        <p:blipFill rotWithShape="1">
          <a:blip r:embed="rId4">
            <a:alphaModFix/>
          </a:blip>
          <a:srcRect/>
          <a:stretch/>
        </p:blipFill>
        <p:spPr>
          <a:xfrm>
            <a:off x="1789982" y="2695169"/>
            <a:ext cx="457299" cy="444906"/>
          </a:xfrm>
          <a:prstGeom prst="rect">
            <a:avLst/>
          </a:prstGeom>
          <a:noFill/>
          <a:ln>
            <a:noFill/>
          </a:ln>
        </p:spPr>
      </p:pic>
      <p:pic>
        <p:nvPicPr>
          <p:cNvPr id="405" name="Google Shape;405;p21" descr="A close-up of a cross&#10;&#10;AI-generated content may be incorrect."/>
          <p:cNvPicPr preferRelativeResize="0"/>
          <p:nvPr/>
        </p:nvPicPr>
        <p:blipFill rotWithShape="1">
          <a:blip r:embed="rId4">
            <a:alphaModFix/>
          </a:blip>
          <a:srcRect/>
          <a:stretch/>
        </p:blipFill>
        <p:spPr>
          <a:xfrm>
            <a:off x="1789982" y="3625546"/>
            <a:ext cx="457299" cy="444906"/>
          </a:xfrm>
          <a:prstGeom prst="rect">
            <a:avLst/>
          </a:prstGeom>
          <a:noFill/>
          <a:ln>
            <a:noFill/>
          </a:ln>
        </p:spPr>
      </p:pic>
      <p:pic>
        <p:nvPicPr>
          <p:cNvPr id="406" name="Google Shape;406;p21" descr="A close-up of a cross&#10;&#10;AI-generated content may be incorrect."/>
          <p:cNvPicPr preferRelativeResize="0"/>
          <p:nvPr/>
        </p:nvPicPr>
        <p:blipFill rotWithShape="1">
          <a:blip r:embed="rId4">
            <a:alphaModFix/>
          </a:blip>
          <a:srcRect/>
          <a:stretch/>
        </p:blipFill>
        <p:spPr>
          <a:xfrm>
            <a:off x="1789982" y="4555922"/>
            <a:ext cx="457299" cy="444906"/>
          </a:xfrm>
          <a:prstGeom prst="rect">
            <a:avLst/>
          </a:prstGeom>
          <a:noFill/>
          <a:ln>
            <a:noFill/>
          </a:ln>
        </p:spPr>
      </p:pic>
      <p:pic>
        <p:nvPicPr>
          <p:cNvPr id="407" name="Google Shape;407;p21" descr="A close-up of a cross&#10;&#10;AI-generated content may be incorrect."/>
          <p:cNvPicPr preferRelativeResize="0"/>
          <p:nvPr/>
        </p:nvPicPr>
        <p:blipFill rotWithShape="1">
          <a:blip r:embed="rId4">
            <a:alphaModFix/>
          </a:blip>
          <a:srcRect/>
          <a:stretch/>
        </p:blipFill>
        <p:spPr>
          <a:xfrm>
            <a:off x="1789982" y="5486298"/>
            <a:ext cx="457299" cy="444906"/>
          </a:xfrm>
          <a:prstGeom prst="rect">
            <a:avLst/>
          </a:prstGeom>
          <a:noFill/>
          <a:ln>
            <a:noFill/>
          </a:ln>
        </p:spPr>
      </p:pic>
      <p:pic>
        <p:nvPicPr>
          <p:cNvPr id="408" name="Google Shape;408;p21" descr="A close-up of a cross&#10;&#10;AI-generated content may be incorrect."/>
          <p:cNvPicPr preferRelativeResize="0"/>
          <p:nvPr/>
        </p:nvPicPr>
        <p:blipFill rotWithShape="1">
          <a:blip r:embed="rId4">
            <a:alphaModFix/>
          </a:blip>
          <a:srcRect/>
          <a:stretch/>
        </p:blipFill>
        <p:spPr>
          <a:xfrm>
            <a:off x="1789982" y="6416675"/>
            <a:ext cx="457299" cy="444906"/>
          </a:xfrm>
          <a:prstGeom prst="rect">
            <a:avLst/>
          </a:prstGeom>
          <a:noFill/>
          <a:ln>
            <a:noFill/>
          </a:ln>
        </p:spPr>
      </p:pic>
      <p:pic>
        <p:nvPicPr>
          <p:cNvPr id="409" name="Google Shape;409;p21" descr="A blue and white logo&#10;&#10;AI-generated content may be incorrect."/>
          <p:cNvPicPr preferRelativeResize="0"/>
          <p:nvPr/>
        </p:nvPicPr>
        <p:blipFill rotWithShape="1">
          <a:blip r:embed="rId5">
            <a:alphaModFix/>
          </a:blip>
          <a:srcRect/>
          <a:stretch/>
        </p:blipFill>
        <p:spPr>
          <a:xfrm>
            <a:off x="18129250" y="92075"/>
            <a:ext cx="1359297" cy="447435"/>
          </a:xfrm>
          <a:prstGeom prst="roundRect">
            <a:avLst>
              <a:gd name="adj" fmla="val 16667"/>
            </a:avLst>
          </a:prstGeom>
          <a:noFill/>
          <a:ln>
            <a:noFill/>
          </a:ln>
        </p:spPr>
      </p:pic>
      <p:pic>
        <p:nvPicPr>
          <p:cNvPr id="410" name="Google Shape;410;p21" descr="A close-up of a cross&#10;&#10;AI-generated content may be incorrect."/>
          <p:cNvPicPr preferRelativeResize="0"/>
          <p:nvPr/>
        </p:nvPicPr>
        <p:blipFill rotWithShape="1">
          <a:blip r:embed="rId4">
            <a:alphaModFix/>
          </a:blip>
          <a:srcRect/>
          <a:stretch/>
        </p:blipFill>
        <p:spPr>
          <a:xfrm>
            <a:off x="1789982" y="7343106"/>
            <a:ext cx="457299" cy="444906"/>
          </a:xfrm>
          <a:prstGeom prst="rect">
            <a:avLst/>
          </a:prstGeom>
          <a:noFill/>
          <a:ln>
            <a:noFill/>
          </a:ln>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414"/>
        <p:cNvGrpSpPr/>
        <p:nvPr/>
      </p:nvGrpSpPr>
      <p:grpSpPr>
        <a:xfrm>
          <a:off x="0" y="0"/>
          <a:ext cx="0" cy="0"/>
          <a:chOff x="0" y="0"/>
          <a:chExt cx="0" cy="0"/>
        </a:xfrm>
      </p:grpSpPr>
      <p:sp>
        <p:nvSpPr>
          <p:cNvPr id="415" name="Google Shape;415;p22"/>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416" name="Google Shape;416;p22"/>
          <p:cNvSpPr txBox="1"/>
          <p:nvPr/>
        </p:nvSpPr>
        <p:spPr>
          <a:xfrm>
            <a:off x="1788292" y="2814439"/>
            <a:ext cx="15655157" cy="5330498"/>
          </a:xfrm>
          <a:prstGeom prst="rect">
            <a:avLst/>
          </a:prstGeom>
          <a:noFill/>
          <a:ln>
            <a:noFill/>
          </a:ln>
        </p:spPr>
        <p:txBody>
          <a:bodyPr spcFirstLastPara="1" wrap="square" lIns="0" tIns="12700" rIns="0" bIns="0" anchor="t" anchorCtr="0">
            <a:spAutoFit/>
          </a:bodyPr>
          <a:lstStyle/>
          <a:p>
            <a:pPr marL="567055" lvl="0" indent="-554355" algn="l" rtl="0">
              <a:lnSpc>
                <a:spcPct val="125000"/>
              </a:lnSpc>
              <a:spcBef>
                <a:spcPts val="0"/>
              </a:spcBef>
              <a:spcAft>
                <a:spcPts val="0"/>
              </a:spcAft>
              <a:buSzPts val="3050"/>
              <a:buFont typeface="Barlow"/>
              <a:buAutoNum type="arabicPeriod"/>
            </a:pPr>
            <a:r>
              <a:rPr lang="en-US" sz="3050">
                <a:latin typeface="Barlow"/>
                <a:ea typeface="Barlow"/>
                <a:cs typeface="Barlow"/>
                <a:sym typeface="Barlow"/>
              </a:rPr>
              <a:t>Review your institution’s specific copyright policies and available resources for image use in academic work.</a:t>
            </a:r>
            <a:endParaRPr/>
          </a:p>
          <a:p>
            <a:pPr marL="567055" lvl="0" indent="-554355" algn="l" rtl="0">
              <a:lnSpc>
                <a:spcPct val="125000"/>
              </a:lnSpc>
              <a:spcBef>
                <a:spcPts val="1800"/>
              </a:spcBef>
              <a:spcAft>
                <a:spcPts val="0"/>
              </a:spcAft>
              <a:buSzPts val="3050"/>
              <a:buFont typeface="Barlow"/>
              <a:buAutoNum type="arabicPeriod"/>
            </a:pPr>
            <a:r>
              <a:rPr lang="en-US" sz="3050">
                <a:latin typeface="Barlow"/>
                <a:ea typeface="Barlow"/>
                <a:cs typeface="Barlow"/>
                <a:sym typeface="Barlow"/>
              </a:rPr>
              <a:t>Create a personal image source repository by bookmarking reliable public domain and Creative Commons image collections relevant to your field.</a:t>
            </a:r>
            <a:endParaRPr/>
          </a:p>
          <a:p>
            <a:pPr marL="567055" lvl="0" indent="-554355" algn="l" rtl="0">
              <a:lnSpc>
                <a:spcPct val="125000"/>
              </a:lnSpc>
              <a:spcBef>
                <a:spcPts val="1800"/>
              </a:spcBef>
              <a:spcAft>
                <a:spcPts val="0"/>
              </a:spcAft>
              <a:buSzPts val="3050"/>
              <a:buFont typeface="Barlow"/>
              <a:buAutoNum type="arabicPeriod"/>
            </a:pPr>
            <a:r>
              <a:rPr lang="en-US" sz="3050">
                <a:latin typeface="Barlow"/>
                <a:ea typeface="Barlow"/>
                <a:cs typeface="Barlow"/>
                <a:sym typeface="Barlow"/>
              </a:rPr>
              <a:t>Practice conducting fair use analyses for specific images you plan to use in your current research projects.</a:t>
            </a:r>
            <a:endParaRPr/>
          </a:p>
          <a:p>
            <a:pPr marL="567055" lvl="0" indent="-554355" algn="l" rtl="0">
              <a:lnSpc>
                <a:spcPct val="125000"/>
              </a:lnSpc>
              <a:spcBef>
                <a:spcPts val="1800"/>
              </a:spcBef>
              <a:spcAft>
                <a:spcPts val="0"/>
              </a:spcAft>
              <a:buSzPts val="3050"/>
              <a:buFont typeface="Barlow"/>
              <a:buAutoNum type="arabicPeriod"/>
            </a:pPr>
            <a:r>
              <a:rPr lang="en-US" sz="3050">
                <a:latin typeface="Barlow"/>
                <a:ea typeface="Barlow"/>
                <a:cs typeface="Barlow"/>
                <a:sym typeface="Barlow"/>
              </a:rPr>
              <a:t>When preparing work for publication, establish a timeline that allows sufficient opportunity to secure permissions if needed.</a:t>
            </a:r>
            <a:endParaRPr/>
          </a:p>
        </p:txBody>
      </p:sp>
      <p:grpSp>
        <p:nvGrpSpPr>
          <p:cNvPr id="417" name="Google Shape;417;p22"/>
          <p:cNvGrpSpPr/>
          <p:nvPr/>
        </p:nvGrpSpPr>
        <p:grpSpPr>
          <a:xfrm>
            <a:off x="628251" y="963322"/>
            <a:ext cx="1057275" cy="1036955"/>
            <a:chOff x="628251" y="963322"/>
            <a:chExt cx="1057275" cy="1036955"/>
          </a:xfrm>
        </p:grpSpPr>
        <p:sp>
          <p:nvSpPr>
            <p:cNvPr id="418" name="Google Shape;418;p22"/>
            <p:cNvSpPr/>
            <p:nvPr/>
          </p:nvSpPr>
          <p:spPr>
            <a:xfrm>
              <a:off x="628251" y="963322"/>
              <a:ext cx="1057275" cy="1036955"/>
            </a:xfrm>
            <a:custGeom>
              <a:avLst/>
              <a:gdLst/>
              <a:ahLst/>
              <a:cxnLst/>
              <a:rect l="l" t="t" r="r" b="b"/>
              <a:pathLst>
                <a:path w="1057275" h="1036955" extrusionOk="0">
                  <a:moveTo>
                    <a:pt x="955426" y="0"/>
                  </a:moveTo>
                  <a:lnTo>
                    <a:pt x="101400" y="0"/>
                  </a:lnTo>
                  <a:lnTo>
                    <a:pt x="61932" y="7928"/>
                  </a:lnTo>
                  <a:lnTo>
                    <a:pt x="29700" y="29550"/>
                  </a:lnTo>
                  <a:lnTo>
                    <a:pt x="7968" y="61618"/>
                  </a:lnTo>
                  <a:lnTo>
                    <a:pt x="0" y="100886"/>
                  </a:lnTo>
                  <a:lnTo>
                    <a:pt x="0" y="935730"/>
                  </a:lnTo>
                  <a:lnTo>
                    <a:pt x="7968" y="974999"/>
                  </a:lnTo>
                  <a:lnTo>
                    <a:pt x="29700" y="1007067"/>
                  </a:lnTo>
                  <a:lnTo>
                    <a:pt x="61932" y="1028689"/>
                  </a:lnTo>
                  <a:lnTo>
                    <a:pt x="101400" y="1036617"/>
                  </a:lnTo>
                  <a:lnTo>
                    <a:pt x="955426" y="1036617"/>
                  </a:lnTo>
                  <a:lnTo>
                    <a:pt x="994894" y="1028689"/>
                  </a:lnTo>
                  <a:lnTo>
                    <a:pt x="1027125" y="1007067"/>
                  </a:lnTo>
                  <a:lnTo>
                    <a:pt x="1048857" y="974999"/>
                  </a:lnTo>
                  <a:lnTo>
                    <a:pt x="1056826" y="935730"/>
                  </a:lnTo>
                  <a:lnTo>
                    <a:pt x="1056826" y="100886"/>
                  </a:lnTo>
                  <a:lnTo>
                    <a:pt x="1048857" y="61618"/>
                  </a:lnTo>
                  <a:lnTo>
                    <a:pt x="1027125" y="29550"/>
                  </a:lnTo>
                  <a:lnTo>
                    <a:pt x="994894" y="7928"/>
                  </a:lnTo>
                  <a:lnTo>
                    <a:pt x="955426" y="0"/>
                  </a:lnTo>
                  <a:close/>
                </a:path>
              </a:pathLst>
            </a:custGeom>
            <a:solidFill>
              <a:srgbClr val="31B892"/>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419" name="Google Shape;419;p22"/>
            <p:cNvSpPr/>
            <p:nvPr/>
          </p:nvSpPr>
          <p:spPr>
            <a:xfrm>
              <a:off x="847890" y="1249215"/>
              <a:ext cx="600075" cy="496570"/>
            </a:xfrm>
            <a:custGeom>
              <a:avLst/>
              <a:gdLst/>
              <a:ahLst/>
              <a:cxnLst/>
              <a:rect l="l" t="t" r="r" b="b"/>
              <a:pathLst>
                <a:path w="600075" h="496569" extrusionOk="0">
                  <a:moveTo>
                    <a:pt x="247992" y="248005"/>
                  </a:moveTo>
                  <a:lnTo>
                    <a:pt x="0" y="0"/>
                  </a:lnTo>
                  <a:lnTo>
                    <a:pt x="0" y="496011"/>
                  </a:lnTo>
                  <a:lnTo>
                    <a:pt x="247992" y="248005"/>
                  </a:lnTo>
                  <a:close/>
                </a:path>
                <a:path w="600075" h="496569" extrusionOk="0">
                  <a:moveTo>
                    <a:pt x="504698" y="248005"/>
                  </a:moveTo>
                  <a:lnTo>
                    <a:pt x="256692" y="0"/>
                  </a:lnTo>
                  <a:lnTo>
                    <a:pt x="256692" y="496011"/>
                  </a:lnTo>
                  <a:lnTo>
                    <a:pt x="504698" y="248005"/>
                  </a:lnTo>
                  <a:close/>
                </a:path>
                <a:path w="600075" h="496569" extrusionOk="0">
                  <a:moveTo>
                    <a:pt x="599668" y="0"/>
                  </a:moveTo>
                  <a:lnTo>
                    <a:pt x="523176" y="0"/>
                  </a:lnTo>
                  <a:lnTo>
                    <a:pt x="523176" y="495998"/>
                  </a:lnTo>
                  <a:lnTo>
                    <a:pt x="599668" y="495998"/>
                  </a:lnTo>
                  <a:lnTo>
                    <a:pt x="599668"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420" name="Google Shape;420;p22"/>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22</a:t>
            </a:fld>
            <a:endParaRPr/>
          </a:p>
        </p:txBody>
      </p:sp>
      <p:sp>
        <p:nvSpPr>
          <p:cNvPr id="421" name="Google Shape;421;p22"/>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422" name="Google Shape;422;p22" descr="$PPTXTitle"/>
          <p:cNvSpPr txBox="1"/>
          <p:nvPr/>
        </p:nvSpPr>
        <p:spPr>
          <a:xfrm>
            <a:off x="1789985" y="1224095"/>
            <a:ext cx="5653405" cy="544380"/>
          </a:xfrm>
          <a:prstGeom prst="rect">
            <a:avLst/>
          </a:prstGeom>
          <a:noFill/>
          <a:ln>
            <a:noFill/>
          </a:ln>
        </p:spPr>
        <p:txBody>
          <a:bodyPr spcFirstLastPara="1" wrap="square" lIns="0" tIns="13325" rIns="0" bIns="0" anchor="t" anchorCtr="0">
            <a:spAutoFit/>
          </a:bodyPr>
          <a:lstStyle/>
          <a:p>
            <a:pPr marL="12700" lvl="0" indent="0" algn="l" rtl="0">
              <a:spcBef>
                <a:spcPts val="0"/>
              </a:spcBef>
              <a:spcAft>
                <a:spcPts val="0"/>
              </a:spcAft>
              <a:buNone/>
            </a:pPr>
            <a:r>
              <a:rPr lang="en-US" sz="3450" b="1" i="0">
                <a:solidFill>
                  <a:schemeClr val="dk1"/>
                </a:solidFill>
                <a:latin typeface="Barlow"/>
                <a:ea typeface="Barlow"/>
                <a:cs typeface="Barlow"/>
                <a:sym typeface="Barlow"/>
              </a:rPr>
              <a:t>Next Steps</a:t>
            </a:r>
            <a:endParaRPr sz="3450" b="1" i="0">
              <a:solidFill>
                <a:schemeClr val="dk1"/>
              </a:solidFill>
              <a:latin typeface="REM"/>
              <a:ea typeface="REM"/>
              <a:cs typeface="REM"/>
              <a:sym typeface="REM"/>
            </a:endParaRPr>
          </a:p>
        </p:txBody>
      </p:sp>
      <p:pic>
        <p:nvPicPr>
          <p:cNvPr id="423" name="Google Shape;423;p22" descr="A blue and white logo&#10;&#10;AI-generated content may be incorrect."/>
          <p:cNvPicPr preferRelativeResize="0"/>
          <p:nvPr/>
        </p:nvPicPr>
        <p:blipFill rotWithShape="1">
          <a:blip r:embed="rId3">
            <a:alphaModFix/>
          </a:blip>
          <a:srcRect/>
          <a:stretch/>
        </p:blipFill>
        <p:spPr>
          <a:xfrm>
            <a:off x="18129250" y="92075"/>
            <a:ext cx="1359297" cy="447435"/>
          </a:xfrm>
          <a:prstGeom prst="roundRect">
            <a:avLst>
              <a:gd name="adj" fmla="val 16667"/>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00"/>
        <p:cNvGrpSpPr/>
        <p:nvPr/>
      </p:nvGrpSpPr>
      <p:grpSpPr>
        <a:xfrm>
          <a:off x="0" y="0"/>
          <a:ext cx="0" cy="0"/>
          <a:chOff x="0" y="0"/>
          <a:chExt cx="0" cy="0"/>
        </a:xfrm>
      </p:grpSpPr>
      <p:sp>
        <p:nvSpPr>
          <p:cNvPr id="101" name="Google Shape;101;p3"/>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102" name="Google Shape;102;p3"/>
          <p:cNvSpPr txBox="1"/>
          <p:nvPr/>
        </p:nvSpPr>
        <p:spPr>
          <a:xfrm>
            <a:off x="615553" y="4835949"/>
            <a:ext cx="2399030" cy="139141"/>
          </a:xfrm>
          <a:prstGeom prst="rect">
            <a:avLst/>
          </a:prstGeom>
          <a:noFill/>
          <a:ln>
            <a:noFill/>
          </a:ln>
        </p:spPr>
        <p:txBody>
          <a:bodyPr spcFirstLastPara="1" wrap="square" lIns="0" tIns="15875" rIns="0" bIns="0" anchor="t" anchorCtr="0">
            <a:spAutoFit/>
          </a:bodyPr>
          <a:lstStyle/>
          <a:p>
            <a:pPr marL="12700" lvl="0" indent="0" algn="l" rtl="0">
              <a:spcBef>
                <a:spcPts val="0"/>
              </a:spcBef>
              <a:spcAft>
                <a:spcPts val="0"/>
              </a:spcAft>
              <a:buNone/>
            </a:pPr>
            <a:r>
              <a:rPr lang="en-US" sz="800"/>
              <a:t>© STOATPHOTO/stock.adobe.com</a:t>
            </a:r>
            <a:endParaRPr sz="800"/>
          </a:p>
        </p:txBody>
      </p:sp>
      <p:sp>
        <p:nvSpPr>
          <p:cNvPr id="103" name="Google Shape;103;p3"/>
          <p:cNvSpPr txBox="1"/>
          <p:nvPr/>
        </p:nvSpPr>
        <p:spPr>
          <a:xfrm>
            <a:off x="1788292" y="1187034"/>
            <a:ext cx="2701158" cy="545021"/>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Overview</a:t>
            </a:r>
            <a:endParaRPr sz="3450">
              <a:latin typeface="Barlow"/>
              <a:ea typeface="Barlow"/>
              <a:cs typeface="Barlow"/>
              <a:sym typeface="Barlow"/>
            </a:endParaRPr>
          </a:p>
        </p:txBody>
      </p:sp>
      <p:grpSp>
        <p:nvGrpSpPr>
          <p:cNvPr id="104" name="Google Shape;104;p3"/>
          <p:cNvGrpSpPr/>
          <p:nvPr/>
        </p:nvGrpSpPr>
        <p:grpSpPr>
          <a:xfrm>
            <a:off x="628253" y="963321"/>
            <a:ext cx="1036955" cy="1036955"/>
            <a:chOff x="628253" y="963321"/>
            <a:chExt cx="1036955" cy="1036955"/>
          </a:xfrm>
        </p:grpSpPr>
        <p:sp>
          <p:nvSpPr>
            <p:cNvPr id="105" name="Google Shape;105;p3"/>
            <p:cNvSpPr/>
            <p:nvPr/>
          </p:nvSpPr>
          <p:spPr>
            <a:xfrm>
              <a:off x="628253" y="963321"/>
              <a:ext cx="1036955" cy="1036955"/>
            </a:xfrm>
            <a:custGeom>
              <a:avLst/>
              <a:gdLst/>
              <a:ahLst/>
              <a:cxnLst/>
              <a:rect l="l" t="t" r="r" b="b"/>
              <a:pathLst>
                <a:path w="1036955" h="1036955" extrusionOk="0">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06" name="Google Shape;106;p3"/>
            <p:cNvSpPr/>
            <p:nvPr/>
          </p:nvSpPr>
          <p:spPr>
            <a:xfrm>
              <a:off x="757830" y="1204151"/>
              <a:ext cx="777875" cy="653415"/>
            </a:xfrm>
            <a:custGeom>
              <a:avLst/>
              <a:gdLst/>
              <a:ahLst/>
              <a:cxnLst/>
              <a:rect l="l" t="t" r="r" b="b"/>
              <a:pathLst>
                <a:path w="777875" h="653414" extrusionOk="0">
                  <a:moveTo>
                    <a:pt x="777463" y="0"/>
                  </a:moveTo>
                  <a:lnTo>
                    <a:pt x="0" y="0"/>
                  </a:lnTo>
                  <a:lnTo>
                    <a:pt x="0" y="653069"/>
                  </a:lnTo>
                  <a:lnTo>
                    <a:pt x="777463" y="653069"/>
                  </a:lnTo>
                  <a:lnTo>
                    <a:pt x="777463"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07" name="Google Shape;107;p3"/>
            <p:cNvPicPr preferRelativeResize="0"/>
            <p:nvPr/>
          </p:nvPicPr>
          <p:blipFill rotWithShape="1">
            <a:blip r:embed="rId3">
              <a:alphaModFix/>
            </a:blip>
            <a:srcRect/>
            <a:stretch/>
          </p:blipFill>
          <p:spPr>
            <a:xfrm>
              <a:off x="1058449" y="1428286"/>
              <a:ext cx="176225" cy="176225"/>
            </a:xfrm>
            <a:prstGeom prst="rect">
              <a:avLst/>
            </a:prstGeom>
            <a:noFill/>
            <a:ln>
              <a:noFill/>
            </a:ln>
          </p:spPr>
        </p:pic>
        <p:sp>
          <p:nvSpPr>
            <p:cNvPr id="108" name="Google Shape;108;p3"/>
            <p:cNvSpPr/>
            <p:nvPr/>
          </p:nvSpPr>
          <p:spPr>
            <a:xfrm>
              <a:off x="799819" y="1299970"/>
              <a:ext cx="694055" cy="433070"/>
            </a:xfrm>
            <a:custGeom>
              <a:avLst/>
              <a:gdLst/>
              <a:ahLst/>
              <a:cxnLst/>
              <a:rect l="l" t="t" r="r" b="b"/>
              <a:pathLst>
                <a:path w="694055" h="433069" extrusionOk="0">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extrusionOk="0">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09" name="Google Shape;109;p3"/>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3</a:t>
            </a:fld>
            <a:endParaRPr/>
          </a:p>
        </p:txBody>
      </p:sp>
      <p:sp>
        <p:nvSpPr>
          <p:cNvPr id="110" name="Google Shape;110;p3"/>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111" name="Google Shape;111;p3"/>
          <p:cNvSpPr txBox="1"/>
          <p:nvPr/>
        </p:nvSpPr>
        <p:spPr>
          <a:xfrm>
            <a:off x="3956050" y="2378075"/>
            <a:ext cx="14173200" cy="6927537"/>
          </a:xfrm>
          <a:prstGeom prst="rect">
            <a:avLst/>
          </a:prstGeom>
          <a:noFill/>
          <a:ln>
            <a:noFill/>
          </a:ln>
        </p:spPr>
        <p:txBody>
          <a:bodyPr spcFirstLastPara="1" wrap="square" lIns="91425" tIns="45700" rIns="91425" bIns="45700" anchor="t" anchorCtr="0">
            <a:spAutoFit/>
          </a:bodyPr>
          <a:lstStyle/>
          <a:p>
            <a:pPr marL="0" lvl="0" indent="0" algn="l" rtl="0">
              <a:lnSpc>
                <a:spcPct val="125000"/>
              </a:lnSpc>
              <a:spcBef>
                <a:spcPts val="0"/>
              </a:spcBef>
              <a:spcAft>
                <a:spcPts val="0"/>
              </a:spcAft>
              <a:buNone/>
            </a:pPr>
            <a:r>
              <a:rPr lang="en-US" sz="4000">
                <a:latin typeface="Barlow"/>
                <a:ea typeface="Barlow"/>
                <a:cs typeface="Barlow"/>
                <a:sym typeface="Barlow"/>
              </a:rPr>
              <a:t>This Academic Toolkit provides essential guidance on understanding copyright law and applying fair use principles when incorporating images into research. It explains the fundamentals of copyright protection, explores the four factors of fair use analysis, and outlines best practices for legally using images in academic work. By developing proficiency in evaluating and applying fair use, students will enhance their research integrity and avoid potential copyright infringements in their scholarly endeavors.</a:t>
            </a:r>
            <a:endParaRPr/>
          </a:p>
        </p:txBody>
      </p:sp>
      <p:pic>
        <p:nvPicPr>
          <p:cNvPr id="112" name="Google Shape;112;p3"/>
          <p:cNvPicPr preferRelativeResize="0"/>
          <p:nvPr/>
        </p:nvPicPr>
        <p:blipFill rotWithShape="1">
          <a:blip r:embed="rId4">
            <a:alphaModFix/>
          </a:blip>
          <a:srcRect t="63" b="63"/>
          <a:stretch/>
        </p:blipFill>
        <p:spPr>
          <a:xfrm>
            <a:off x="615554" y="2535321"/>
            <a:ext cx="3034320" cy="2272894"/>
          </a:xfrm>
          <a:prstGeom prst="roundRect">
            <a:avLst>
              <a:gd name="adj" fmla="val 6855"/>
            </a:avLst>
          </a:prstGeom>
          <a:noFill/>
          <a:ln w="9525" cap="flat" cmpd="sng">
            <a:solidFill>
              <a:schemeClr val="accent1"/>
            </a:solidFill>
            <a:prstDash val="solid"/>
            <a:round/>
            <a:headEnd type="none" w="sm" len="sm"/>
            <a:tailEnd type="none" w="sm" len="sm"/>
          </a:ln>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4"/>
          <p:cNvSpPr/>
          <p:nvPr/>
        </p:nvSpPr>
        <p:spPr>
          <a:xfrm>
            <a:off x="12261851" y="2487642"/>
            <a:ext cx="7170804" cy="6062633"/>
          </a:xfrm>
          <a:prstGeom prst="roundRect">
            <a:avLst>
              <a:gd name="adj" fmla="val 2117"/>
            </a:avLst>
          </a:prstGeom>
          <a:solidFill>
            <a:schemeClr val="accent5"/>
          </a:solidFill>
          <a:ln w="7620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118" name="Google Shape;118;p4"/>
          <p:cNvSpPr/>
          <p:nvPr/>
        </p:nvSpPr>
        <p:spPr>
          <a:xfrm>
            <a:off x="635872" y="2481522"/>
            <a:ext cx="10896601" cy="6068753"/>
          </a:xfrm>
          <a:prstGeom prst="roundRect">
            <a:avLst>
              <a:gd name="adj" fmla="val 2117"/>
            </a:avLst>
          </a:prstGeom>
          <a:solidFill>
            <a:schemeClr val="accent5"/>
          </a:solidFill>
          <a:ln w="7620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119" name="Google Shape;119;p4"/>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120" name="Google Shape;120;p4"/>
          <p:cNvSpPr/>
          <p:nvPr/>
        </p:nvSpPr>
        <p:spPr>
          <a:xfrm>
            <a:off x="671445" y="2487642"/>
            <a:ext cx="9149080" cy="6183630"/>
          </a:xfrm>
          <a:custGeom>
            <a:avLst/>
            <a:gdLst/>
            <a:ahLst/>
            <a:cxnLst/>
            <a:rect l="l" t="t" r="r" b="b"/>
            <a:pathLst>
              <a:path w="9149080" h="6183630" extrusionOk="0">
                <a:moveTo>
                  <a:pt x="8981401" y="0"/>
                </a:moveTo>
                <a:lnTo>
                  <a:pt x="167534" y="0"/>
                </a:lnTo>
                <a:lnTo>
                  <a:pt x="122995" y="5984"/>
                </a:lnTo>
                <a:lnTo>
                  <a:pt x="82974" y="22872"/>
                </a:lnTo>
                <a:lnTo>
                  <a:pt x="49067" y="49067"/>
                </a:lnTo>
                <a:lnTo>
                  <a:pt x="22872" y="82974"/>
                </a:lnTo>
                <a:lnTo>
                  <a:pt x="5984" y="122995"/>
                </a:lnTo>
                <a:lnTo>
                  <a:pt x="0" y="167534"/>
                </a:lnTo>
                <a:lnTo>
                  <a:pt x="0" y="6015565"/>
                </a:lnTo>
                <a:lnTo>
                  <a:pt x="5984" y="6060104"/>
                </a:lnTo>
                <a:lnTo>
                  <a:pt x="22872" y="6100125"/>
                </a:lnTo>
                <a:lnTo>
                  <a:pt x="49067" y="6134031"/>
                </a:lnTo>
                <a:lnTo>
                  <a:pt x="82974" y="6160227"/>
                </a:lnTo>
                <a:lnTo>
                  <a:pt x="122995" y="6177115"/>
                </a:lnTo>
                <a:lnTo>
                  <a:pt x="167534" y="6183099"/>
                </a:lnTo>
                <a:lnTo>
                  <a:pt x="8981401" y="6183099"/>
                </a:lnTo>
                <a:lnTo>
                  <a:pt x="9025937" y="6177115"/>
                </a:lnTo>
                <a:lnTo>
                  <a:pt x="9065957" y="6160227"/>
                </a:lnTo>
                <a:lnTo>
                  <a:pt x="9099864" y="6134031"/>
                </a:lnTo>
                <a:lnTo>
                  <a:pt x="9126061" y="6100125"/>
                </a:lnTo>
                <a:lnTo>
                  <a:pt x="9142951" y="6060104"/>
                </a:lnTo>
                <a:lnTo>
                  <a:pt x="9148936" y="6015565"/>
                </a:lnTo>
                <a:lnTo>
                  <a:pt x="9148936" y="167534"/>
                </a:lnTo>
                <a:lnTo>
                  <a:pt x="9142951" y="122995"/>
                </a:lnTo>
                <a:lnTo>
                  <a:pt x="9126061" y="82974"/>
                </a:lnTo>
                <a:lnTo>
                  <a:pt x="9099864" y="49067"/>
                </a:lnTo>
                <a:lnTo>
                  <a:pt x="9065957" y="22872"/>
                </a:lnTo>
                <a:lnTo>
                  <a:pt x="9025937" y="5984"/>
                </a:lnTo>
                <a:lnTo>
                  <a:pt x="8981401" y="0"/>
                </a:lnTo>
                <a:close/>
              </a:path>
            </a:pathLst>
          </a:custGeom>
          <a:no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21" name="Google Shape;121;p4"/>
          <p:cNvSpPr txBox="1"/>
          <p:nvPr/>
        </p:nvSpPr>
        <p:spPr>
          <a:xfrm>
            <a:off x="908049" y="2515248"/>
            <a:ext cx="10896601" cy="5597110"/>
          </a:xfrm>
          <a:prstGeom prst="rect">
            <a:avLst/>
          </a:prstGeom>
          <a:noFill/>
          <a:ln>
            <a:noFill/>
          </a:ln>
        </p:spPr>
        <p:txBody>
          <a:bodyPr spcFirstLastPara="1" wrap="square" lIns="0" tIns="194300" rIns="0" bIns="0" anchor="t" anchorCtr="0">
            <a:spAutoFit/>
          </a:bodyPr>
          <a:lstStyle/>
          <a:p>
            <a:pPr marL="28575" lvl="0" indent="0" algn="l" rtl="0">
              <a:lnSpc>
                <a:spcPct val="100000"/>
              </a:lnSpc>
              <a:spcBef>
                <a:spcPts val="0"/>
              </a:spcBef>
              <a:spcAft>
                <a:spcPts val="0"/>
              </a:spcAft>
              <a:buNone/>
            </a:pPr>
            <a:r>
              <a:rPr lang="en-US" sz="5600" b="1">
                <a:latin typeface="Barlow"/>
                <a:ea typeface="Barlow"/>
                <a:cs typeface="Barlow"/>
                <a:sym typeface="Barlow"/>
              </a:rPr>
              <a:t>	Key Concepts</a:t>
            </a:r>
            <a:endParaRPr sz="5600">
              <a:latin typeface="Barlow"/>
              <a:ea typeface="Barlow"/>
              <a:cs typeface="Barlow"/>
              <a:sym typeface="Barlow"/>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Understanding copyright law and image ownership</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Analyzing the four factors of fair use</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Identifying public domain and Creative Commons images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Properly attributing and citing image sources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Evaluating transformative use of copyrighted images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Applying discipline-specific image use conventions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Creating original visual content for research</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Following ethical image use practices</a:t>
            </a:r>
            <a:endParaRPr/>
          </a:p>
        </p:txBody>
      </p:sp>
      <p:sp>
        <p:nvSpPr>
          <p:cNvPr id="122" name="Google Shape;122;p4"/>
          <p:cNvSpPr txBox="1"/>
          <p:nvPr/>
        </p:nvSpPr>
        <p:spPr>
          <a:xfrm>
            <a:off x="12566650" y="2504777"/>
            <a:ext cx="7315200" cy="5665333"/>
          </a:xfrm>
          <a:prstGeom prst="rect">
            <a:avLst/>
          </a:prstGeom>
          <a:noFill/>
          <a:ln>
            <a:noFill/>
          </a:ln>
        </p:spPr>
        <p:txBody>
          <a:bodyPr spcFirstLastPara="1" wrap="square" lIns="0" tIns="194300" rIns="0" bIns="0" anchor="t" anchorCtr="0">
            <a:spAutoFit/>
          </a:bodyPr>
          <a:lstStyle/>
          <a:p>
            <a:pPr marL="346075" lvl="0" indent="0" algn="l" rtl="0">
              <a:lnSpc>
                <a:spcPct val="100000"/>
              </a:lnSpc>
              <a:spcBef>
                <a:spcPts val="0"/>
              </a:spcBef>
              <a:spcAft>
                <a:spcPts val="0"/>
              </a:spcAft>
              <a:buNone/>
            </a:pPr>
            <a:r>
              <a:rPr lang="en-US" sz="5600" b="1">
                <a:latin typeface="Barlow"/>
                <a:ea typeface="Barlow"/>
                <a:cs typeface="Barlow"/>
                <a:sym typeface="Barlow"/>
              </a:rPr>
              <a:t>	Resources</a:t>
            </a:r>
            <a:endParaRPr sz="5600">
              <a:latin typeface="Barlow"/>
              <a:ea typeface="Barlow"/>
              <a:cs typeface="Barlow"/>
              <a:sym typeface="Barlow"/>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Use resources like </a:t>
            </a:r>
            <a:r>
              <a:rPr lang="en-US" sz="3050" u="sng">
                <a:solidFill>
                  <a:schemeClr val="hlink"/>
                </a:solidFill>
                <a:latin typeface="Barlow"/>
                <a:ea typeface="Barlow"/>
                <a:cs typeface="Barlow"/>
                <a:sym typeface="Barlow"/>
                <a:hlinkClick r:id="rId3"/>
              </a:rPr>
              <a:t>Britannica Academic</a:t>
            </a:r>
            <a:r>
              <a:rPr lang="en-US" sz="3050">
                <a:latin typeface="Barlow"/>
                <a:ea typeface="Barlow"/>
                <a:cs typeface="Barlow"/>
                <a:sym typeface="Barlow"/>
              </a:rPr>
              <a:t> and faculty support.</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Consult your university library’s copyright resources.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Refer to discipline-specific citation guides.</a:t>
            </a:r>
            <a:endParaRPr/>
          </a:p>
          <a:p>
            <a:pPr marL="465138" marR="714375" lvl="0" indent="-452438" algn="l" rtl="0">
              <a:lnSpc>
                <a:spcPct val="117100"/>
              </a:lnSpc>
              <a:spcBef>
                <a:spcPts val="150"/>
              </a:spcBef>
              <a:spcAft>
                <a:spcPts val="0"/>
              </a:spcAft>
              <a:buSzPts val="3050"/>
              <a:buFont typeface="Barlow"/>
              <a:buChar char="•"/>
            </a:pPr>
            <a:r>
              <a:rPr lang="en-US" sz="3050">
                <a:latin typeface="Barlow"/>
                <a:ea typeface="Barlow"/>
                <a:cs typeface="Barlow"/>
                <a:sym typeface="Barlow"/>
              </a:rPr>
              <a:t>Explore Creative Commons and public domain image repositories.</a:t>
            </a:r>
            <a:endParaRPr/>
          </a:p>
        </p:txBody>
      </p:sp>
      <p:grpSp>
        <p:nvGrpSpPr>
          <p:cNvPr id="123" name="Google Shape;123;p4"/>
          <p:cNvGrpSpPr/>
          <p:nvPr/>
        </p:nvGrpSpPr>
        <p:grpSpPr>
          <a:xfrm>
            <a:off x="628253" y="963321"/>
            <a:ext cx="1036955" cy="1036955"/>
            <a:chOff x="628253" y="963321"/>
            <a:chExt cx="1036955" cy="1036955"/>
          </a:xfrm>
        </p:grpSpPr>
        <p:sp>
          <p:nvSpPr>
            <p:cNvPr id="124" name="Google Shape;124;p4"/>
            <p:cNvSpPr/>
            <p:nvPr/>
          </p:nvSpPr>
          <p:spPr>
            <a:xfrm>
              <a:off x="628253" y="963321"/>
              <a:ext cx="1036955" cy="1036955"/>
            </a:xfrm>
            <a:custGeom>
              <a:avLst/>
              <a:gdLst/>
              <a:ahLst/>
              <a:cxnLst/>
              <a:rect l="l" t="t" r="r" b="b"/>
              <a:pathLst>
                <a:path w="1036955" h="1036955" extrusionOk="0">
                  <a:moveTo>
                    <a:pt x="844843" y="0"/>
                  </a:moveTo>
                  <a:lnTo>
                    <a:pt x="191774" y="0"/>
                  </a:lnTo>
                  <a:lnTo>
                    <a:pt x="147802" y="5064"/>
                  </a:lnTo>
                  <a:lnTo>
                    <a:pt x="107437" y="19492"/>
                  </a:lnTo>
                  <a:lnTo>
                    <a:pt x="71829" y="42130"/>
                  </a:lnTo>
                  <a:lnTo>
                    <a:pt x="42130" y="71829"/>
                  </a:lnTo>
                  <a:lnTo>
                    <a:pt x="19492" y="107437"/>
                  </a:lnTo>
                  <a:lnTo>
                    <a:pt x="5064" y="147802"/>
                  </a:lnTo>
                  <a:lnTo>
                    <a:pt x="0" y="191774"/>
                  </a:lnTo>
                  <a:lnTo>
                    <a:pt x="0" y="844843"/>
                  </a:lnTo>
                  <a:lnTo>
                    <a:pt x="5064" y="888815"/>
                  </a:lnTo>
                  <a:lnTo>
                    <a:pt x="19492" y="929180"/>
                  </a:lnTo>
                  <a:lnTo>
                    <a:pt x="42130" y="964787"/>
                  </a:lnTo>
                  <a:lnTo>
                    <a:pt x="71829" y="994486"/>
                  </a:lnTo>
                  <a:lnTo>
                    <a:pt x="107437" y="1017125"/>
                  </a:lnTo>
                  <a:lnTo>
                    <a:pt x="147802" y="1031552"/>
                  </a:lnTo>
                  <a:lnTo>
                    <a:pt x="191774" y="1036617"/>
                  </a:lnTo>
                  <a:lnTo>
                    <a:pt x="844843" y="1036617"/>
                  </a:lnTo>
                  <a:lnTo>
                    <a:pt x="888815" y="1031552"/>
                  </a:lnTo>
                  <a:lnTo>
                    <a:pt x="929180" y="1017125"/>
                  </a:lnTo>
                  <a:lnTo>
                    <a:pt x="964787" y="994486"/>
                  </a:lnTo>
                  <a:lnTo>
                    <a:pt x="994486" y="964787"/>
                  </a:lnTo>
                  <a:lnTo>
                    <a:pt x="1017125" y="929180"/>
                  </a:lnTo>
                  <a:lnTo>
                    <a:pt x="1031552" y="888815"/>
                  </a:lnTo>
                  <a:lnTo>
                    <a:pt x="1036617" y="844843"/>
                  </a:lnTo>
                  <a:lnTo>
                    <a:pt x="1036617" y="191774"/>
                  </a:lnTo>
                  <a:lnTo>
                    <a:pt x="1031552" y="147802"/>
                  </a:lnTo>
                  <a:lnTo>
                    <a:pt x="1017125" y="107437"/>
                  </a:lnTo>
                  <a:lnTo>
                    <a:pt x="994486" y="71829"/>
                  </a:lnTo>
                  <a:lnTo>
                    <a:pt x="964787" y="42130"/>
                  </a:lnTo>
                  <a:lnTo>
                    <a:pt x="929180" y="19492"/>
                  </a:lnTo>
                  <a:lnTo>
                    <a:pt x="888815" y="5064"/>
                  </a:lnTo>
                  <a:lnTo>
                    <a:pt x="844843" y="0"/>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25" name="Google Shape;125;p4"/>
            <p:cNvSpPr/>
            <p:nvPr/>
          </p:nvSpPr>
          <p:spPr>
            <a:xfrm>
              <a:off x="757830" y="1204151"/>
              <a:ext cx="777875" cy="653415"/>
            </a:xfrm>
            <a:custGeom>
              <a:avLst/>
              <a:gdLst/>
              <a:ahLst/>
              <a:cxnLst/>
              <a:rect l="l" t="t" r="r" b="b"/>
              <a:pathLst>
                <a:path w="777875" h="653414" extrusionOk="0">
                  <a:moveTo>
                    <a:pt x="777463" y="0"/>
                  </a:moveTo>
                  <a:lnTo>
                    <a:pt x="0" y="0"/>
                  </a:lnTo>
                  <a:lnTo>
                    <a:pt x="0" y="653069"/>
                  </a:lnTo>
                  <a:lnTo>
                    <a:pt x="777463" y="653069"/>
                  </a:lnTo>
                  <a:lnTo>
                    <a:pt x="777463" y="0"/>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pic>
          <p:nvPicPr>
            <p:cNvPr id="126" name="Google Shape;126;p4"/>
            <p:cNvPicPr preferRelativeResize="0"/>
            <p:nvPr/>
          </p:nvPicPr>
          <p:blipFill rotWithShape="1">
            <a:blip r:embed="rId4">
              <a:alphaModFix/>
            </a:blip>
            <a:srcRect/>
            <a:stretch/>
          </p:blipFill>
          <p:spPr>
            <a:xfrm>
              <a:off x="1058449" y="1428286"/>
              <a:ext cx="176225" cy="176225"/>
            </a:xfrm>
            <a:prstGeom prst="rect">
              <a:avLst/>
            </a:prstGeom>
            <a:noFill/>
            <a:ln>
              <a:noFill/>
            </a:ln>
          </p:spPr>
        </p:pic>
        <p:sp>
          <p:nvSpPr>
            <p:cNvPr id="127" name="Google Shape;127;p4"/>
            <p:cNvSpPr/>
            <p:nvPr/>
          </p:nvSpPr>
          <p:spPr>
            <a:xfrm>
              <a:off x="799819" y="1299970"/>
              <a:ext cx="694055" cy="433070"/>
            </a:xfrm>
            <a:custGeom>
              <a:avLst/>
              <a:gdLst/>
              <a:ahLst/>
              <a:cxnLst/>
              <a:rect l="l" t="t" r="r" b="b"/>
              <a:pathLst>
                <a:path w="694055" h="433069" extrusionOk="0">
                  <a:moveTo>
                    <a:pt x="346743" y="0"/>
                  </a:moveTo>
                  <a:lnTo>
                    <a:pt x="301190" y="3056"/>
                  </a:lnTo>
                  <a:lnTo>
                    <a:pt x="256904" y="12032"/>
                  </a:lnTo>
                  <a:lnTo>
                    <a:pt x="214095" y="26640"/>
                  </a:lnTo>
                  <a:lnTo>
                    <a:pt x="172973" y="46592"/>
                  </a:lnTo>
                  <a:lnTo>
                    <a:pt x="133747" y="71600"/>
                  </a:lnTo>
                  <a:lnTo>
                    <a:pt x="96628" y="101376"/>
                  </a:lnTo>
                  <a:lnTo>
                    <a:pt x="61823" y="135632"/>
                  </a:lnTo>
                  <a:lnTo>
                    <a:pt x="29544" y="174081"/>
                  </a:lnTo>
                  <a:lnTo>
                    <a:pt x="0" y="216433"/>
                  </a:lnTo>
                  <a:lnTo>
                    <a:pt x="29544" y="258782"/>
                  </a:lnTo>
                  <a:lnTo>
                    <a:pt x="61823" y="297227"/>
                  </a:lnTo>
                  <a:lnTo>
                    <a:pt x="96628" y="331482"/>
                  </a:lnTo>
                  <a:lnTo>
                    <a:pt x="133747" y="361257"/>
                  </a:lnTo>
                  <a:lnTo>
                    <a:pt x="172973" y="386264"/>
                  </a:lnTo>
                  <a:lnTo>
                    <a:pt x="214095" y="406216"/>
                  </a:lnTo>
                  <a:lnTo>
                    <a:pt x="256904" y="420823"/>
                  </a:lnTo>
                  <a:lnTo>
                    <a:pt x="301190" y="429799"/>
                  </a:lnTo>
                  <a:lnTo>
                    <a:pt x="346743" y="432855"/>
                  </a:lnTo>
                  <a:lnTo>
                    <a:pt x="392296" y="429799"/>
                  </a:lnTo>
                  <a:lnTo>
                    <a:pt x="436582" y="420823"/>
                  </a:lnTo>
                  <a:lnTo>
                    <a:pt x="479391" y="406216"/>
                  </a:lnTo>
                  <a:lnTo>
                    <a:pt x="520513" y="386264"/>
                  </a:lnTo>
                  <a:lnTo>
                    <a:pt x="559738" y="361257"/>
                  </a:lnTo>
                  <a:lnTo>
                    <a:pt x="572102" y="351340"/>
                  </a:lnTo>
                  <a:lnTo>
                    <a:pt x="346743" y="351340"/>
                  </a:lnTo>
                  <a:lnTo>
                    <a:pt x="308147" y="348464"/>
                  </a:lnTo>
                  <a:lnTo>
                    <a:pt x="270226" y="339863"/>
                  </a:lnTo>
                  <a:lnTo>
                    <a:pt x="233111" y="325577"/>
                  </a:lnTo>
                  <a:lnTo>
                    <a:pt x="196936" y="305645"/>
                  </a:lnTo>
                  <a:lnTo>
                    <a:pt x="146283" y="266414"/>
                  </a:lnTo>
                  <a:lnTo>
                    <a:pt x="99934" y="216433"/>
                  </a:lnTo>
                  <a:lnTo>
                    <a:pt x="122485" y="190182"/>
                  </a:lnTo>
                  <a:lnTo>
                    <a:pt x="171157" y="145392"/>
                  </a:lnTo>
                  <a:lnTo>
                    <a:pt x="233111" y="107278"/>
                  </a:lnTo>
                  <a:lnTo>
                    <a:pt x="270226" y="92991"/>
                  </a:lnTo>
                  <a:lnTo>
                    <a:pt x="308147" y="84391"/>
                  </a:lnTo>
                  <a:lnTo>
                    <a:pt x="346743" y="81515"/>
                  </a:lnTo>
                  <a:lnTo>
                    <a:pt x="572099" y="81515"/>
                  </a:lnTo>
                  <a:lnTo>
                    <a:pt x="559738" y="71600"/>
                  </a:lnTo>
                  <a:lnTo>
                    <a:pt x="520513" y="46592"/>
                  </a:lnTo>
                  <a:lnTo>
                    <a:pt x="479391" y="26640"/>
                  </a:lnTo>
                  <a:lnTo>
                    <a:pt x="436582" y="12032"/>
                  </a:lnTo>
                  <a:lnTo>
                    <a:pt x="392296" y="3056"/>
                  </a:lnTo>
                  <a:lnTo>
                    <a:pt x="346743" y="0"/>
                  </a:lnTo>
                  <a:close/>
                </a:path>
                <a:path w="694055" h="433069" extrusionOk="0">
                  <a:moveTo>
                    <a:pt x="572099" y="81515"/>
                  </a:moveTo>
                  <a:lnTo>
                    <a:pt x="346743" y="81515"/>
                  </a:lnTo>
                  <a:lnTo>
                    <a:pt x="385339" y="84391"/>
                  </a:lnTo>
                  <a:lnTo>
                    <a:pt x="423260" y="92991"/>
                  </a:lnTo>
                  <a:lnTo>
                    <a:pt x="460375" y="107278"/>
                  </a:lnTo>
                  <a:lnTo>
                    <a:pt x="496550" y="127210"/>
                  </a:lnTo>
                  <a:lnTo>
                    <a:pt x="547199" y="166442"/>
                  </a:lnTo>
                  <a:lnTo>
                    <a:pt x="593552" y="216433"/>
                  </a:lnTo>
                  <a:lnTo>
                    <a:pt x="570999" y="242677"/>
                  </a:lnTo>
                  <a:lnTo>
                    <a:pt x="522324" y="287463"/>
                  </a:lnTo>
                  <a:lnTo>
                    <a:pt x="460375" y="325577"/>
                  </a:lnTo>
                  <a:lnTo>
                    <a:pt x="423260" y="339863"/>
                  </a:lnTo>
                  <a:lnTo>
                    <a:pt x="385339" y="348464"/>
                  </a:lnTo>
                  <a:lnTo>
                    <a:pt x="346743" y="351340"/>
                  </a:lnTo>
                  <a:lnTo>
                    <a:pt x="572102" y="351340"/>
                  </a:lnTo>
                  <a:lnTo>
                    <a:pt x="596858" y="331482"/>
                  </a:lnTo>
                  <a:lnTo>
                    <a:pt x="631662" y="297227"/>
                  </a:lnTo>
                  <a:lnTo>
                    <a:pt x="663942" y="258782"/>
                  </a:lnTo>
                  <a:lnTo>
                    <a:pt x="693486" y="216433"/>
                  </a:lnTo>
                  <a:lnTo>
                    <a:pt x="663942" y="174081"/>
                  </a:lnTo>
                  <a:lnTo>
                    <a:pt x="631662" y="135632"/>
                  </a:lnTo>
                  <a:lnTo>
                    <a:pt x="596858" y="101376"/>
                  </a:lnTo>
                  <a:lnTo>
                    <a:pt x="572099" y="81515"/>
                  </a:lnTo>
                  <a:close/>
                </a:path>
              </a:pathLst>
            </a:custGeom>
            <a:solidFill>
              <a:srgbClr val="306CB5"/>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28" name="Google Shape;128;p4"/>
          <p:cNvSpPr txBox="1"/>
          <p:nvPr/>
        </p:nvSpPr>
        <p:spPr>
          <a:xfrm>
            <a:off x="1788292" y="1187034"/>
            <a:ext cx="1839595"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Overview</a:t>
            </a:r>
            <a:endParaRPr sz="3450">
              <a:latin typeface="Barlow"/>
              <a:ea typeface="Barlow"/>
              <a:cs typeface="Barlow"/>
              <a:sym typeface="Barlow"/>
            </a:endParaRPr>
          </a:p>
        </p:txBody>
      </p:sp>
      <p:sp>
        <p:nvSpPr>
          <p:cNvPr id="129" name="Google Shape;129;p4"/>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4</a:t>
            </a:fld>
            <a:endParaRPr/>
          </a:p>
        </p:txBody>
      </p:sp>
      <p:sp>
        <p:nvSpPr>
          <p:cNvPr id="130" name="Google Shape;130;p4"/>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5"/>
          <p:cNvSpPr txBox="1"/>
          <p:nvPr/>
        </p:nvSpPr>
        <p:spPr>
          <a:xfrm>
            <a:off x="615552" y="2861482"/>
            <a:ext cx="19266300" cy="4681012"/>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r>
              <a:rPr lang="en-US" sz="5600" b="1" dirty="0"/>
              <a:t>1.	Understand Copyright Basics for Images</a:t>
            </a:r>
            <a:endParaRPr dirty="0"/>
          </a:p>
          <a:p>
            <a:pPr marL="1352550" marR="933450" lvl="0" indent="0" algn="l" rtl="0">
              <a:lnSpc>
                <a:spcPct val="130000"/>
              </a:lnSpc>
              <a:spcBef>
                <a:spcPts val="1800"/>
              </a:spcBef>
              <a:spcAft>
                <a:spcPts val="0"/>
              </a:spcAft>
              <a:buNone/>
            </a:pPr>
            <a:r>
              <a:rPr lang="en-US" sz="3050" dirty="0">
                <a:latin typeface="Barlow"/>
                <a:ea typeface="Barlow"/>
                <a:cs typeface="Barlow"/>
                <a:sym typeface="Barlow"/>
              </a:rPr>
              <a:t>Recognize that copyright protection applies automatically to original images at the moment of creation.</a:t>
            </a:r>
            <a:endParaRPr dirty="0"/>
          </a:p>
          <a:p>
            <a:pPr marL="1352550" marR="933450" lvl="0" indent="0" algn="l" rtl="0">
              <a:lnSpc>
                <a:spcPct val="130000"/>
              </a:lnSpc>
              <a:spcBef>
                <a:spcPts val="1800"/>
              </a:spcBef>
              <a:spcAft>
                <a:spcPts val="0"/>
              </a:spcAft>
              <a:buNone/>
            </a:pPr>
            <a:r>
              <a:rPr lang="en-US" sz="3050" dirty="0">
                <a:latin typeface="Barlow"/>
                <a:ea typeface="Barlow"/>
                <a:cs typeface="Barlow"/>
                <a:sym typeface="Barlow"/>
              </a:rPr>
              <a:t>Understand that, in the United States, copyright generally lasts for the life of the creator plus 70 years.</a:t>
            </a:r>
            <a:endParaRPr dirty="0"/>
          </a:p>
          <a:p>
            <a:pPr marL="1352550" marR="933450" lvl="0" indent="0" algn="l" rtl="0">
              <a:lnSpc>
                <a:spcPct val="130000"/>
              </a:lnSpc>
              <a:spcBef>
                <a:spcPts val="1800"/>
              </a:spcBef>
              <a:spcAft>
                <a:spcPts val="0"/>
              </a:spcAft>
              <a:buNone/>
            </a:pPr>
            <a:r>
              <a:rPr lang="en-US" sz="3050" dirty="0">
                <a:latin typeface="Barlow"/>
                <a:ea typeface="Barlow"/>
                <a:cs typeface="Barlow"/>
                <a:sym typeface="Barlow"/>
              </a:rPr>
              <a:t>Identify who owns copyright in different scenarios (photographer, artist, employer in work-for-hire situations).</a:t>
            </a:r>
            <a:endParaRPr dirty="0"/>
          </a:p>
          <a:p>
            <a:pPr marL="1352550" marR="933450" lvl="0" indent="0" algn="l" rtl="0">
              <a:lnSpc>
                <a:spcPct val="130000"/>
              </a:lnSpc>
              <a:spcBef>
                <a:spcPts val="1800"/>
              </a:spcBef>
              <a:spcAft>
                <a:spcPts val="0"/>
              </a:spcAft>
              <a:buNone/>
            </a:pPr>
            <a:r>
              <a:rPr lang="en-US" sz="3050" dirty="0">
                <a:latin typeface="Barlow"/>
                <a:ea typeface="Barlow"/>
                <a:cs typeface="Barlow"/>
                <a:sym typeface="Barlow"/>
              </a:rPr>
              <a:t>Recognize that purchasing or accessing an image does not confer copyright ownership or usage rights.</a:t>
            </a:r>
            <a:endParaRPr dirty="0"/>
          </a:p>
        </p:txBody>
      </p:sp>
      <p:sp>
        <p:nvSpPr>
          <p:cNvPr id="136" name="Google Shape;136;p5"/>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137" name="Google Shape;137;p5"/>
          <p:cNvSpPr/>
          <p:nvPr/>
        </p:nvSpPr>
        <p:spPr>
          <a:xfrm>
            <a:off x="1418804" y="4006951"/>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38" name="Google Shape;138;p5"/>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139" name="Google Shape;139;p5"/>
          <p:cNvGrpSpPr/>
          <p:nvPr/>
        </p:nvGrpSpPr>
        <p:grpSpPr>
          <a:xfrm>
            <a:off x="628256" y="963321"/>
            <a:ext cx="1051560" cy="1036955"/>
            <a:chOff x="628256" y="963321"/>
            <a:chExt cx="1051560" cy="1036955"/>
          </a:xfrm>
        </p:grpSpPr>
        <p:sp>
          <p:nvSpPr>
            <p:cNvPr id="140" name="Google Shape;140;p5"/>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41" name="Google Shape;141;p5"/>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42" name="Google Shape;142;p5"/>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5</a:t>
            </a:fld>
            <a:endParaRPr/>
          </a:p>
        </p:txBody>
      </p:sp>
      <p:sp>
        <p:nvSpPr>
          <p:cNvPr id="143" name="Google Shape;143;p5"/>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144" name="Google Shape;144;p5"/>
          <p:cNvSpPr/>
          <p:nvPr/>
        </p:nvSpPr>
        <p:spPr>
          <a:xfrm>
            <a:off x="1418804" y="5564775"/>
            <a:ext cx="377189" cy="386079"/>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45" name="Google Shape;145;p5"/>
          <p:cNvSpPr/>
          <p:nvPr/>
        </p:nvSpPr>
        <p:spPr>
          <a:xfrm>
            <a:off x="1418804" y="7050603"/>
            <a:ext cx="377189" cy="386079"/>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46" name="Google Shape;146;p5"/>
          <p:cNvSpPr/>
          <p:nvPr/>
        </p:nvSpPr>
        <p:spPr>
          <a:xfrm>
            <a:off x="1418804" y="8462068"/>
            <a:ext cx="377189" cy="386079"/>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50"/>
        <p:cNvGrpSpPr/>
        <p:nvPr/>
      </p:nvGrpSpPr>
      <p:grpSpPr>
        <a:xfrm>
          <a:off x="0" y="0"/>
          <a:ext cx="0" cy="0"/>
          <a:chOff x="0" y="0"/>
          <a:chExt cx="0" cy="0"/>
        </a:xfrm>
      </p:grpSpPr>
      <p:sp>
        <p:nvSpPr>
          <p:cNvPr id="151" name="Google Shape;151;p6"/>
          <p:cNvSpPr txBox="1"/>
          <p:nvPr/>
        </p:nvSpPr>
        <p:spPr>
          <a:xfrm>
            <a:off x="615552" y="2814438"/>
            <a:ext cx="19266297" cy="875240"/>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r>
              <a:rPr lang="en-US" sz="5600" b="1"/>
              <a:t>1.	Understand Copyright Basics for Images</a:t>
            </a:r>
            <a:r>
              <a:rPr lang="en-US" sz="3050" i="1">
                <a:latin typeface="Barlow"/>
                <a:ea typeface="Barlow"/>
                <a:cs typeface="Barlow"/>
                <a:sym typeface="Barlow"/>
              </a:rPr>
              <a:t> continued</a:t>
            </a:r>
            <a:endParaRPr/>
          </a:p>
        </p:txBody>
      </p:sp>
      <p:sp>
        <p:nvSpPr>
          <p:cNvPr id="152" name="Google Shape;152;p6"/>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153" name="Google Shape;153;p6"/>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154" name="Google Shape;154;p6"/>
          <p:cNvGrpSpPr/>
          <p:nvPr/>
        </p:nvGrpSpPr>
        <p:grpSpPr>
          <a:xfrm>
            <a:off x="628256" y="963321"/>
            <a:ext cx="1051560" cy="1036955"/>
            <a:chOff x="628256" y="963321"/>
            <a:chExt cx="1051560" cy="1036955"/>
          </a:xfrm>
        </p:grpSpPr>
        <p:sp>
          <p:nvSpPr>
            <p:cNvPr id="155" name="Google Shape;155;p6"/>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56" name="Google Shape;156;p6"/>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57" name="Google Shape;157;p6"/>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6</a:t>
            </a:fld>
            <a:endParaRPr/>
          </a:p>
        </p:txBody>
      </p:sp>
      <p:sp>
        <p:nvSpPr>
          <p:cNvPr id="158" name="Google Shape;158;p6"/>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159" name="Google Shape;159;p6"/>
          <p:cNvSpPr/>
          <p:nvPr/>
        </p:nvSpPr>
        <p:spPr>
          <a:xfrm>
            <a:off x="1441450" y="4115999"/>
            <a:ext cx="17956206" cy="3112692"/>
          </a:xfrm>
          <a:prstGeom prst="roundRect">
            <a:avLst>
              <a:gd name="adj" fmla="val 6413"/>
            </a:avLst>
          </a:prstGeom>
          <a:solidFill>
            <a:schemeClr val="lt2"/>
          </a:solidFill>
          <a:ln w="571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160" name="Google Shape;160;p6"/>
          <p:cNvSpPr/>
          <p:nvPr/>
        </p:nvSpPr>
        <p:spPr>
          <a:xfrm>
            <a:off x="1441449" y="7514947"/>
            <a:ext cx="17985049" cy="2406928"/>
          </a:xfrm>
          <a:prstGeom prst="roundRect">
            <a:avLst>
              <a:gd name="adj" fmla="val 6301"/>
            </a:avLst>
          </a:prstGeom>
          <a:solidFill>
            <a:schemeClr val="accent5"/>
          </a:solid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161" name="Google Shape;161;p6"/>
          <p:cNvSpPr txBox="1"/>
          <p:nvPr/>
        </p:nvSpPr>
        <p:spPr>
          <a:xfrm>
            <a:off x="1687898" y="7635875"/>
            <a:ext cx="17516982" cy="1977593"/>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a:latin typeface="Barlow"/>
                <a:ea typeface="Barlow"/>
                <a:cs typeface="Barlow"/>
                <a:sym typeface="Barlow"/>
              </a:rPr>
              <a:t>Note: </a:t>
            </a:r>
            <a:r>
              <a:rPr lang="en-US" sz="3050" i="1">
                <a:latin typeface="Barlow"/>
                <a:ea typeface="Barlow"/>
                <a:cs typeface="Barlow"/>
                <a:sym typeface="Barlow"/>
              </a:rPr>
              <a:t>Copyright law varies by country. While this guide focuses primarily on U.S. copyright law, be aware that international research may require consideration of different legal frameworks, such as the Berne Convention or country-specific regulations.</a:t>
            </a:r>
            <a:endParaRPr/>
          </a:p>
        </p:txBody>
      </p:sp>
      <p:sp>
        <p:nvSpPr>
          <p:cNvPr id="162" name="Google Shape;162;p6"/>
          <p:cNvSpPr txBox="1"/>
          <p:nvPr/>
        </p:nvSpPr>
        <p:spPr>
          <a:xfrm>
            <a:off x="1687897" y="4283075"/>
            <a:ext cx="17516981" cy="2634696"/>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SzPts val="3050"/>
              <a:buFont typeface="Barlow"/>
              <a:buNone/>
            </a:pPr>
            <a:r>
              <a:rPr lang="en-US" sz="3050" b="1">
                <a:latin typeface="Barlow"/>
                <a:ea typeface="Barlow"/>
                <a:cs typeface="Barlow"/>
                <a:sym typeface="Barlow"/>
              </a:rPr>
              <a:t>Example:</a:t>
            </a:r>
            <a:r>
              <a:rPr lang="en-US" sz="3050">
                <a:latin typeface="Barlow"/>
                <a:ea typeface="Barlow"/>
                <a:cs typeface="Barlow"/>
                <a:sym typeface="Barlow"/>
              </a:rPr>
              <a:t> A photograph taken by a professional photographer in 2015 is automatically protected by copyright, even without a copyright symbol. The photographer (or their employer if taken as work-for-hire) owns the exclusive rights to reproduce, distribute, display, and create derivative works from that image until 70 years after the photographer’s death.</a:t>
            </a:r>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7"/>
        <p:cNvGrpSpPr/>
        <p:nvPr/>
      </p:nvGrpSpPr>
      <p:grpSpPr>
        <a:xfrm>
          <a:off x="0" y="0"/>
          <a:ext cx="0" cy="0"/>
          <a:chOff x="0" y="0"/>
          <a:chExt cx="0" cy="0"/>
        </a:xfrm>
      </p:grpSpPr>
      <p:sp>
        <p:nvSpPr>
          <p:cNvPr id="168" name="Google Shape;168;p7"/>
          <p:cNvSpPr/>
          <p:nvPr/>
        </p:nvSpPr>
        <p:spPr>
          <a:xfrm>
            <a:off x="538864" y="4721031"/>
            <a:ext cx="18988027" cy="1086044"/>
          </a:xfrm>
          <a:prstGeom prst="round2SameRect">
            <a:avLst>
              <a:gd name="adj1" fmla="val 37225"/>
              <a:gd name="adj2" fmla="val 0"/>
            </a:avLst>
          </a:prstGeom>
          <a:solidFill>
            <a:schemeClr val="accent5"/>
          </a:solidFill>
          <a:ln>
            <a:noFill/>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graphicFrame>
        <p:nvGraphicFramePr>
          <p:cNvPr id="169" name="Google Shape;169;p7"/>
          <p:cNvGraphicFramePr/>
          <p:nvPr/>
        </p:nvGraphicFramePr>
        <p:xfrm>
          <a:off x="538866" y="4706593"/>
          <a:ext cx="18988050" cy="5878525"/>
        </p:xfrm>
        <a:graphic>
          <a:graphicData uri="http://schemas.openxmlformats.org/drawingml/2006/table">
            <a:tbl>
              <a:tblPr firstRow="1" bandRow="1">
                <a:noFill/>
                <a:tableStyleId>{91646360-A172-45DE-BCF2-1D47F89CA755}</a:tableStyleId>
              </a:tblPr>
              <a:tblGrid>
                <a:gridCol w="6329350">
                  <a:extLst>
                    <a:ext uri="{9D8B030D-6E8A-4147-A177-3AD203B41FA5}">
                      <a16:colId xmlns:a16="http://schemas.microsoft.com/office/drawing/2014/main" val="20000"/>
                    </a:ext>
                  </a:extLst>
                </a:gridCol>
                <a:gridCol w="6329350">
                  <a:extLst>
                    <a:ext uri="{9D8B030D-6E8A-4147-A177-3AD203B41FA5}">
                      <a16:colId xmlns:a16="http://schemas.microsoft.com/office/drawing/2014/main" val="20001"/>
                    </a:ext>
                  </a:extLst>
                </a:gridCol>
                <a:gridCol w="6329350">
                  <a:extLst>
                    <a:ext uri="{9D8B030D-6E8A-4147-A177-3AD203B41FA5}">
                      <a16:colId xmlns:a16="http://schemas.microsoft.com/office/drawing/2014/main" val="20002"/>
                    </a:ext>
                  </a:extLst>
                </a:gridCol>
              </a:tblGrid>
              <a:tr h="1100475">
                <a:tc>
                  <a:txBody>
                    <a:bodyPr/>
                    <a:lstStyle/>
                    <a:p>
                      <a:pPr marL="109728" marR="0" lvl="0" indent="0" algn="l" rtl="0">
                        <a:spcBef>
                          <a:spcPts val="0"/>
                        </a:spcBef>
                        <a:spcAft>
                          <a:spcPts val="0"/>
                        </a:spcAft>
                        <a:buClr>
                          <a:schemeClr val="dk1"/>
                        </a:buClr>
                        <a:buSzPts val="2800"/>
                        <a:buFont typeface="Barlow"/>
                        <a:buNone/>
                      </a:pPr>
                      <a:r>
                        <a:rPr lang="en-US" sz="2800" b="1" i="0" u="none" strike="noStrike" cap="none">
                          <a:solidFill>
                            <a:schemeClr val="dk1"/>
                          </a:solidFill>
                          <a:latin typeface="Barlow"/>
                          <a:ea typeface="Barlow"/>
                          <a:cs typeface="Barlow"/>
                          <a:sym typeface="Barlow"/>
                        </a:rPr>
                        <a:t>Factor</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1" i="0" u="none" strike="noStrike" cap="none">
                          <a:solidFill>
                            <a:schemeClr val="dk1"/>
                          </a:solidFill>
                          <a:latin typeface="Barlow"/>
                          <a:ea typeface="Barlow"/>
                          <a:cs typeface="Barlow"/>
                          <a:sym typeface="Barlow"/>
                        </a:rPr>
                        <a:t>More Likely to Be Fair Use</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1" i="0" u="none" strike="noStrike" cap="none">
                          <a:solidFill>
                            <a:schemeClr val="dk1"/>
                          </a:solidFill>
                          <a:latin typeface="Barlow"/>
                          <a:ea typeface="Barlow"/>
                          <a:cs typeface="Barlow"/>
                          <a:sym typeface="Barlow"/>
                        </a:rPr>
                        <a:t>Less Likely to Be Fair Use</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9525" cap="flat" cmpd="sng">
                      <a:solidFill>
                        <a:srgbClr val="000000">
                          <a:alpha val="0"/>
                        </a:srgbClr>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0"/>
                  </a:ext>
                </a:extLst>
              </a:tr>
              <a:tr h="1066525">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Purpose and character of use</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Use is for nonprofit educational purposes</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Use may involve commercial gain</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1"/>
                  </a:ext>
                </a:extLst>
              </a:tr>
              <a:tr h="1237175">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Nature of the copyrighted work</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Image is more factual/documentary </a:t>
                      </a:r>
                      <a:br>
                        <a:rPr lang="en-US" sz="2800" b="0" i="0" u="none" strike="noStrike" cap="none">
                          <a:solidFill>
                            <a:schemeClr val="dk1"/>
                          </a:solidFill>
                          <a:latin typeface="Barlow"/>
                          <a:ea typeface="Barlow"/>
                          <a:cs typeface="Barlow"/>
                          <a:sym typeface="Barlow"/>
                        </a:rPr>
                      </a:br>
                      <a:r>
                        <a:rPr lang="en-US" sz="2800" b="0" i="0" u="none" strike="noStrike" cap="none">
                          <a:solidFill>
                            <a:schemeClr val="dk1"/>
                          </a:solidFill>
                          <a:latin typeface="Barlow"/>
                          <a:ea typeface="Barlow"/>
                          <a:cs typeface="Barlow"/>
                          <a:sym typeface="Barlow"/>
                        </a:rPr>
                        <a:t>in nature</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Image is highly creative</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2"/>
                  </a:ext>
                </a:extLst>
              </a:tr>
              <a:tr h="1237175">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Amount and substantiality</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Using only a portion of the image</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Using the entire image</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28575" cap="flat" cmpd="sng">
                      <a:solidFill>
                        <a:srgbClr val="A5A5A5"/>
                      </a:solidFill>
                      <a:prstDash val="solid"/>
                      <a:round/>
                      <a:headEnd type="none" w="sm" len="sm"/>
                      <a:tailEnd type="none" w="sm" len="sm"/>
                    </a:lnB>
                  </a:tcPr>
                </a:tc>
                <a:extLst>
                  <a:ext uri="{0D108BD9-81ED-4DB2-BD59-A6C34878D82A}">
                    <a16:rowId xmlns:a16="http://schemas.microsoft.com/office/drawing/2014/main" val="10003"/>
                  </a:ext>
                </a:extLst>
              </a:tr>
              <a:tr h="1237175">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Effect on potential market</a:t>
                      </a:r>
                      <a:endParaRPr/>
                    </a:p>
                  </a:txBody>
                  <a:tcPr marL="91450" marR="91450" marT="45725" marB="45725" anchor="ctr">
                    <a:lnL w="9525" cap="flat" cmpd="sng">
                      <a:solidFill>
                        <a:srgbClr val="000000">
                          <a:alpha val="0"/>
                        </a:srgbClr>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Use has little to no negative impact on the market value of the original work</a:t>
                      </a:r>
                      <a:endParaRPr/>
                    </a:p>
                  </a:txBody>
                  <a:tcPr marL="91450" marR="91450" marT="45725" marB="45725" anchor="ctr">
                    <a:lnL w="28575" cap="flat" cmpd="sng">
                      <a:solidFill>
                        <a:srgbClr val="A5A5A5"/>
                      </a:solidFill>
                      <a:prstDash val="solid"/>
                      <a:round/>
                      <a:headEnd type="none" w="sm" len="sm"/>
                      <a:tailEnd type="none" w="sm" len="sm"/>
                    </a:lnL>
                    <a:lnR w="28575" cap="flat" cmpd="sng">
                      <a:solidFill>
                        <a:srgbClr val="A5A5A5"/>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tc>
                  <a:txBody>
                    <a:bodyPr/>
                    <a:lstStyle/>
                    <a:p>
                      <a:pPr marL="109728" marR="0" lvl="0" indent="0" algn="l" rtl="0">
                        <a:spcBef>
                          <a:spcPts val="0"/>
                        </a:spcBef>
                        <a:spcAft>
                          <a:spcPts val="0"/>
                        </a:spcAft>
                        <a:buClr>
                          <a:schemeClr val="dk1"/>
                        </a:buClr>
                        <a:buSzPts val="2800"/>
                        <a:buFont typeface="Barlow"/>
                        <a:buNone/>
                      </a:pPr>
                      <a:r>
                        <a:rPr lang="en-US" sz="2800" b="0" i="0" u="none" strike="noStrike" cap="none">
                          <a:solidFill>
                            <a:schemeClr val="dk1"/>
                          </a:solidFill>
                          <a:latin typeface="Barlow"/>
                          <a:ea typeface="Barlow"/>
                          <a:cs typeface="Barlow"/>
                          <a:sym typeface="Barlow"/>
                        </a:rPr>
                        <a:t>Use might have negative impact on the market value of the original work</a:t>
                      </a:r>
                      <a:endParaRPr/>
                    </a:p>
                  </a:txBody>
                  <a:tcPr marL="91450" marR="91450" marT="45725" marB="45725" anchor="ctr">
                    <a:lnL w="28575" cap="flat" cmpd="sng">
                      <a:solidFill>
                        <a:srgbClr val="A5A5A5"/>
                      </a:solidFill>
                      <a:prstDash val="solid"/>
                      <a:round/>
                      <a:headEnd type="none" w="sm" len="sm"/>
                      <a:tailEnd type="none" w="sm" len="sm"/>
                    </a:lnL>
                    <a:lnR w="9525" cap="flat" cmpd="sng">
                      <a:solidFill>
                        <a:srgbClr val="000000">
                          <a:alpha val="0"/>
                        </a:srgbClr>
                      </a:solidFill>
                      <a:prstDash val="solid"/>
                      <a:round/>
                      <a:headEnd type="none" w="sm" len="sm"/>
                      <a:tailEnd type="none" w="sm" len="sm"/>
                    </a:lnR>
                    <a:lnT w="28575" cap="flat" cmpd="sng">
                      <a:solidFill>
                        <a:srgbClr val="A5A5A5"/>
                      </a:solidFill>
                      <a:prstDash val="solid"/>
                      <a:round/>
                      <a:headEnd type="none" w="sm" len="sm"/>
                      <a:tailEnd type="none" w="sm" len="sm"/>
                    </a:lnT>
                    <a:lnB w="9525" cap="flat" cmpd="sng">
                      <a:solidFill>
                        <a:srgbClr val="000000">
                          <a:alpha val="0"/>
                        </a:srgbClr>
                      </a:solidFill>
                      <a:prstDash val="solid"/>
                      <a:round/>
                      <a:headEnd type="none" w="sm" len="sm"/>
                      <a:tailEnd type="none" w="sm" len="sm"/>
                    </a:lnB>
                  </a:tcPr>
                </a:tc>
                <a:extLst>
                  <a:ext uri="{0D108BD9-81ED-4DB2-BD59-A6C34878D82A}">
                    <a16:rowId xmlns:a16="http://schemas.microsoft.com/office/drawing/2014/main" val="10004"/>
                  </a:ext>
                </a:extLst>
              </a:tr>
            </a:tbl>
          </a:graphicData>
        </a:graphic>
      </p:graphicFrame>
      <p:sp>
        <p:nvSpPr>
          <p:cNvPr id="170" name="Google Shape;170;p7"/>
          <p:cNvSpPr/>
          <p:nvPr/>
        </p:nvSpPr>
        <p:spPr>
          <a:xfrm>
            <a:off x="538865" y="4721031"/>
            <a:ext cx="18988026" cy="5886644"/>
          </a:xfrm>
          <a:prstGeom prst="roundRect">
            <a:avLst>
              <a:gd name="adj" fmla="val 7467"/>
            </a:avLst>
          </a:prstGeom>
          <a:no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spcBef>
                <a:spcPts val="0"/>
              </a:spcBef>
              <a:spcAft>
                <a:spcPts val="0"/>
              </a:spcAft>
              <a:buNone/>
            </a:pPr>
            <a:endParaRPr sz="1800">
              <a:solidFill>
                <a:schemeClr val="lt1"/>
              </a:solidFill>
            </a:endParaRPr>
          </a:p>
        </p:txBody>
      </p:sp>
      <p:sp>
        <p:nvSpPr>
          <p:cNvPr id="171" name="Google Shape;171;p7"/>
          <p:cNvSpPr txBox="1"/>
          <p:nvPr/>
        </p:nvSpPr>
        <p:spPr>
          <a:xfrm>
            <a:off x="615553" y="2814438"/>
            <a:ext cx="14541897" cy="875240"/>
          </a:xfrm>
          <a:prstGeom prst="rect">
            <a:avLst/>
          </a:prstGeom>
          <a:noFill/>
          <a:ln>
            <a:noFill/>
          </a:ln>
        </p:spPr>
        <p:txBody>
          <a:bodyPr spcFirstLastPara="1" wrap="square" lIns="0" tIns="13325" rIns="0" bIns="0" anchor="t" anchorCtr="0">
            <a:spAutoFit/>
          </a:bodyPr>
          <a:lstStyle/>
          <a:p>
            <a:pPr marL="12700" lvl="0" indent="0" algn="l" rtl="0">
              <a:spcBef>
                <a:spcPts val="0"/>
              </a:spcBef>
              <a:spcAft>
                <a:spcPts val="0"/>
              </a:spcAft>
              <a:buNone/>
            </a:pPr>
            <a:r>
              <a:rPr lang="en-US" sz="5600" b="1">
                <a:latin typeface="Barlow"/>
                <a:ea typeface="Barlow"/>
                <a:cs typeface="Barlow"/>
                <a:sym typeface="Barlow"/>
              </a:rPr>
              <a:t>2.</a:t>
            </a:r>
            <a:r>
              <a:rPr lang="en-US" sz="5600" b="1"/>
              <a:t>	</a:t>
            </a:r>
            <a:r>
              <a:rPr lang="en-US" sz="5600" b="1">
                <a:latin typeface="Barlow"/>
                <a:ea typeface="Barlow"/>
                <a:cs typeface="Barlow"/>
                <a:sym typeface="Barlow"/>
              </a:rPr>
              <a:t>Apply the Four Factors of Fair Use Analysis</a:t>
            </a:r>
            <a:endParaRPr/>
          </a:p>
        </p:txBody>
      </p:sp>
      <p:sp>
        <p:nvSpPr>
          <p:cNvPr id="172" name="Google Shape;172;p7"/>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173" name="Google Shape;173;p7"/>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174" name="Google Shape;174;p7"/>
          <p:cNvGrpSpPr/>
          <p:nvPr/>
        </p:nvGrpSpPr>
        <p:grpSpPr>
          <a:xfrm>
            <a:off x="628256" y="963321"/>
            <a:ext cx="1051560" cy="1036955"/>
            <a:chOff x="628256" y="963321"/>
            <a:chExt cx="1051560" cy="1036955"/>
          </a:xfrm>
        </p:grpSpPr>
        <p:sp>
          <p:nvSpPr>
            <p:cNvPr id="175" name="Google Shape;175;p7"/>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76" name="Google Shape;176;p7"/>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77" name="Google Shape;177;p7"/>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7</a:t>
            </a:fld>
            <a:endParaRPr/>
          </a:p>
        </p:txBody>
      </p:sp>
      <p:sp>
        <p:nvSpPr>
          <p:cNvPr id="178" name="Google Shape;178;p7"/>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179" name="Google Shape;179;p7"/>
          <p:cNvSpPr txBox="1"/>
          <p:nvPr/>
        </p:nvSpPr>
        <p:spPr>
          <a:xfrm>
            <a:off x="2012950" y="3820460"/>
            <a:ext cx="16078200" cy="752770"/>
          </a:xfrm>
          <a:prstGeom prst="rect">
            <a:avLst/>
          </a:prstGeom>
          <a:noFill/>
          <a:ln>
            <a:noFill/>
          </a:ln>
        </p:spPr>
        <p:txBody>
          <a:bodyPr spcFirstLastPara="1" wrap="square" lIns="0" tIns="13950" rIns="0" bIns="0" anchor="t" anchorCtr="0">
            <a:spAutoFit/>
          </a:bodyPr>
          <a:lstStyle/>
          <a:p>
            <a:pPr marL="12700" lvl="0" indent="0" algn="ctr" rtl="0">
              <a:spcBef>
                <a:spcPts val="0"/>
              </a:spcBef>
              <a:spcAft>
                <a:spcPts val="0"/>
              </a:spcAft>
              <a:buNone/>
            </a:pPr>
            <a:r>
              <a:rPr lang="en-US" sz="4800" b="1">
                <a:solidFill>
                  <a:schemeClr val="accent1"/>
                </a:solidFill>
                <a:latin typeface="Barlow SemiBold"/>
                <a:ea typeface="Barlow SemiBold"/>
                <a:cs typeface="Barlow SemiBold"/>
                <a:sym typeface="Barlow SemiBold"/>
              </a:rPr>
              <a:t>Four Factors of Fair Use Analysis</a:t>
            </a:r>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83"/>
        <p:cNvGrpSpPr/>
        <p:nvPr/>
      </p:nvGrpSpPr>
      <p:grpSpPr>
        <a:xfrm>
          <a:off x="0" y="0"/>
          <a:ext cx="0" cy="0"/>
          <a:chOff x="0" y="0"/>
          <a:chExt cx="0" cy="0"/>
        </a:xfrm>
      </p:grpSpPr>
      <p:sp>
        <p:nvSpPr>
          <p:cNvPr id="184" name="Google Shape;184;p8"/>
          <p:cNvSpPr txBox="1"/>
          <p:nvPr/>
        </p:nvSpPr>
        <p:spPr>
          <a:xfrm>
            <a:off x="615553" y="2814438"/>
            <a:ext cx="18576695" cy="2313647"/>
          </a:xfrm>
          <a:prstGeom prst="rect">
            <a:avLst/>
          </a:prstGeom>
          <a:noFill/>
          <a:ln>
            <a:noFill/>
          </a:ln>
        </p:spPr>
        <p:txBody>
          <a:bodyPr spcFirstLastPara="1" wrap="square" lIns="0" tIns="13325" rIns="0" bIns="0" anchor="t" anchorCtr="0">
            <a:spAutoFit/>
          </a:bodyPr>
          <a:lstStyle/>
          <a:p>
            <a:pPr marL="12700" lvl="0" indent="0" algn="l" rtl="0">
              <a:spcBef>
                <a:spcPts val="0"/>
              </a:spcBef>
              <a:spcAft>
                <a:spcPts val="0"/>
              </a:spcAft>
              <a:buNone/>
            </a:pPr>
            <a:r>
              <a:rPr lang="en-US" sz="5600" b="1">
                <a:latin typeface="Barlow"/>
                <a:ea typeface="Barlow"/>
                <a:cs typeface="Barlow"/>
                <a:sym typeface="Barlow"/>
              </a:rPr>
              <a:t>2.</a:t>
            </a:r>
            <a:r>
              <a:rPr lang="en-US" sz="5600" b="1"/>
              <a:t>	</a:t>
            </a:r>
            <a:r>
              <a:rPr lang="en-US" sz="5600" b="1">
                <a:latin typeface="Barlow"/>
                <a:ea typeface="Barlow"/>
                <a:cs typeface="Barlow"/>
                <a:sym typeface="Barlow"/>
              </a:rPr>
              <a:t>Apply the Four Factors of Fair Use Analysis</a:t>
            </a:r>
            <a:r>
              <a:rPr lang="en-US" sz="3050" i="1">
                <a:latin typeface="Barlow"/>
                <a:ea typeface="Barlow"/>
                <a:cs typeface="Barlow"/>
                <a:sym typeface="Barlow"/>
              </a:rPr>
              <a:t> continued</a:t>
            </a:r>
            <a:endParaRPr/>
          </a:p>
          <a:p>
            <a:pPr marL="1352550" marR="933450" lvl="0" indent="10160" algn="l" rtl="0">
              <a:lnSpc>
                <a:spcPct val="130000"/>
              </a:lnSpc>
              <a:spcBef>
                <a:spcPts val="1800"/>
              </a:spcBef>
              <a:spcAft>
                <a:spcPts val="0"/>
              </a:spcAft>
              <a:buNone/>
            </a:pPr>
            <a:r>
              <a:rPr lang="en-US" sz="3050">
                <a:latin typeface="Barlow"/>
                <a:ea typeface="Barlow"/>
                <a:cs typeface="Barlow"/>
                <a:sym typeface="Barlow"/>
              </a:rPr>
              <a:t>In addition, consider whether your use is transformative (using the image for a new purpose or adding new meaning or insight). See step 6, below.</a:t>
            </a:r>
            <a:endParaRPr/>
          </a:p>
        </p:txBody>
      </p:sp>
      <p:sp>
        <p:nvSpPr>
          <p:cNvPr id="185" name="Google Shape;185;p8"/>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186" name="Google Shape;186;p8"/>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187" name="Google Shape;187;p8"/>
          <p:cNvGrpSpPr/>
          <p:nvPr/>
        </p:nvGrpSpPr>
        <p:grpSpPr>
          <a:xfrm>
            <a:off x="628256" y="963321"/>
            <a:ext cx="1051560" cy="1036955"/>
            <a:chOff x="628256" y="963321"/>
            <a:chExt cx="1051560" cy="1036955"/>
          </a:xfrm>
        </p:grpSpPr>
        <p:sp>
          <p:nvSpPr>
            <p:cNvPr id="188" name="Google Shape;188;p8"/>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89" name="Google Shape;189;p8"/>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190" name="Google Shape;190;p8"/>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8</a:t>
            </a:fld>
            <a:endParaRPr/>
          </a:p>
        </p:txBody>
      </p:sp>
      <p:sp>
        <p:nvSpPr>
          <p:cNvPr id="191" name="Google Shape;191;p8"/>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192" name="Google Shape;192;p8"/>
          <p:cNvSpPr/>
          <p:nvPr/>
        </p:nvSpPr>
        <p:spPr>
          <a:xfrm>
            <a:off x="1418012" y="4038977"/>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193" name="Google Shape;193;p8"/>
          <p:cNvSpPr/>
          <p:nvPr/>
        </p:nvSpPr>
        <p:spPr>
          <a:xfrm>
            <a:off x="1470626" y="5382220"/>
            <a:ext cx="17217398" cy="3112692"/>
          </a:xfrm>
          <a:prstGeom prst="roundRect">
            <a:avLst>
              <a:gd name="adj" fmla="val 6413"/>
            </a:avLst>
          </a:prstGeom>
          <a:solidFill>
            <a:schemeClr val="lt2"/>
          </a:solidFill>
          <a:ln w="57150" cap="flat" cmpd="sng">
            <a:solidFill>
              <a:schemeClr val="accent6"/>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194" name="Google Shape;194;p8"/>
          <p:cNvSpPr/>
          <p:nvPr/>
        </p:nvSpPr>
        <p:spPr>
          <a:xfrm>
            <a:off x="1470625" y="8796165"/>
            <a:ext cx="17217300" cy="2063383"/>
          </a:xfrm>
          <a:prstGeom prst="roundRect">
            <a:avLst>
              <a:gd name="adj" fmla="val 12562"/>
            </a:avLst>
          </a:prstGeom>
          <a:solidFill>
            <a:schemeClr val="accent5"/>
          </a:solidFill>
          <a:ln w="57150" cap="flat" cmpd="sng">
            <a:solidFill>
              <a:schemeClr val="accent1"/>
            </a:solidFill>
            <a:prstDash val="solid"/>
            <a:round/>
            <a:headEnd type="none" w="sm" len="sm"/>
            <a:tailEnd type="none" w="sm" len="sm"/>
          </a:ln>
        </p:spPr>
        <p:txBody>
          <a:bodyPr spcFirstLastPara="1" wrap="square" lIns="91425" tIns="45700" rIns="91425" bIns="45700" anchor="ctr" anchorCtr="0">
            <a:noAutofit/>
          </a:bodyPr>
          <a:lstStyle/>
          <a:p>
            <a:pPr marL="0" lvl="0" indent="0" algn="ctr" rtl="0">
              <a:lnSpc>
                <a:spcPct val="300000"/>
              </a:lnSpc>
              <a:spcBef>
                <a:spcPts val="0"/>
              </a:spcBef>
              <a:spcAft>
                <a:spcPts val="0"/>
              </a:spcAft>
              <a:buNone/>
            </a:pPr>
            <a:endParaRPr sz="1800">
              <a:solidFill>
                <a:schemeClr val="lt1"/>
              </a:solidFill>
            </a:endParaRPr>
          </a:p>
        </p:txBody>
      </p:sp>
      <p:sp>
        <p:nvSpPr>
          <p:cNvPr id="195" name="Google Shape;195;p8"/>
          <p:cNvSpPr txBox="1"/>
          <p:nvPr/>
        </p:nvSpPr>
        <p:spPr>
          <a:xfrm>
            <a:off x="1717074" y="8902096"/>
            <a:ext cx="16822352" cy="1320490"/>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dirty="0">
                <a:latin typeface="Barlow"/>
                <a:ea typeface="Barlow"/>
                <a:cs typeface="Barlow"/>
                <a:sym typeface="Barlow"/>
              </a:rPr>
              <a:t>Note:</a:t>
            </a:r>
            <a:r>
              <a:rPr lang="en-US" sz="3050" i="1" dirty="0">
                <a:latin typeface="Barlow"/>
                <a:ea typeface="Barlow"/>
                <a:cs typeface="Barlow"/>
                <a:sym typeface="Barlow"/>
              </a:rPr>
              <a:t> Fair use is determined on a case-by-case basis. No single factor is determinative, and courts weigh all four factors together. Nonprofit educational use alone does not automatically qualify as fair use.</a:t>
            </a:r>
            <a:endParaRPr dirty="0"/>
          </a:p>
        </p:txBody>
      </p:sp>
      <p:sp>
        <p:nvSpPr>
          <p:cNvPr id="196" name="Google Shape;196;p8"/>
          <p:cNvSpPr txBox="1"/>
          <p:nvPr/>
        </p:nvSpPr>
        <p:spPr>
          <a:xfrm>
            <a:off x="1717073" y="5549296"/>
            <a:ext cx="16669953" cy="2634696"/>
          </a:xfrm>
          <a:prstGeom prst="rect">
            <a:avLst/>
          </a:prstGeom>
          <a:noFill/>
          <a:ln>
            <a:noFill/>
          </a:ln>
        </p:spPr>
        <p:txBody>
          <a:bodyPr spcFirstLastPara="1" wrap="square" lIns="91425" tIns="45700" rIns="91425" bIns="45700" anchor="t" anchorCtr="0">
            <a:spAutoFit/>
          </a:bodyPr>
          <a:lstStyle/>
          <a:p>
            <a:pPr marL="0" lvl="0" indent="0" algn="l" rtl="0">
              <a:lnSpc>
                <a:spcPct val="140000"/>
              </a:lnSpc>
              <a:spcBef>
                <a:spcPts val="0"/>
              </a:spcBef>
              <a:spcAft>
                <a:spcPts val="0"/>
              </a:spcAft>
              <a:buNone/>
            </a:pPr>
            <a:r>
              <a:rPr lang="en-US" sz="3050" b="1">
                <a:latin typeface="Barlow"/>
                <a:ea typeface="Barlow"/>
                <a:cs typeface="Barlow"/>
                <a:sym typeface="Barlow"/>
              </a:rPr>
              <a:t>Example:</a:t>
            </a:r>
            <a:r>
              <a:rPr lang="en-US" sz="3050">
                <a:latin typeface="Barlow"/>
                <a:ea typeface="Barlow"/>
                <a:cs typeface="Barlow"/>
                <a:sym typeface="Barlow"/>
              </a:rPr>
              <a:t> Using a small thumbnail of a famous painting in an art history paper analyzing the work’s composition would likely be considered fair use because it’s for educational purposes, uses only what’s necessary for analysis, transforms the original purpose from aesthetic to analytical, and doesn’t harm the market for the original artwork.</a:t>
            </a:r>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0"/>
        <p:cNvGrpSpPr/>
        <p:nvPr/>
      </p:nvGrpSpPr>
      <p:grpSpPr>
        <a:xfrm>
          <a:off x="0" y="0"/>
          <a:ext cx="0" cy="0"/>
          <a:chOff x="0" y="0"/>
          <a:chExt cx="0" cy="0"/>
        </a:xfrm>
      </p:grpSpPr>
      <p:sp>
        <p:nvSpPr>
          <p:cNvPr id="201" name="Google Shape;201;p9"/>
          <p:cNvSpPr txBox="1"/>
          <p:nvPr/>
        </p:nvSpPr>
        <p:spPr>
          <a:xfrm>
            <a:off x="584957" y="2767911"/>
            <a:ext cx="18941935" cy="5084790"/>
          </a:xfrm>
          <a:prstGeom prst="rect">
            <a:avLst/>
          </a:prstGeom>
          <a:noFill/>
          <a:ln>
            <a:noFill/>
          </a:ln>
        </p:spPr>
        <p:txBody>
          <a:bodyPr spcFirstLastPara="1" wrap="square" lIns="91425" tIns="45700" rIns="91425" bIns="45700" anchor="t" anchorCtr="0">
            <a:spAutoFit/>
          </a:bodyPr>
          <a:lstStyle/>
          <a:p>
            <a:pPr marL="690563" lvl="0" indent="-690563" algn="l" rtl="0">
              <a:spcBef>
                <a:spcPts val="0"/>
              </a:spcBef>
              <a:spcAft>
                <a:spcPts val="0"/>
              </a:spcAft>
              <a:buSzPts val="5600"/>
              <a:buFont typeface="Arial"/>
              <a:buNone/>
            </a:pPr>
            <a:r>
              <a:rPr lang="en-US" sz="5600" b="1" dirty="0"/>
              <a:t>3.	Identify and Use Alternative Image Sources</a:t>
            </a:r>
            <a:endParaRPr dirty="0"/>
          </a:p>
          <a:p>
            <a:pPr marL="1352550" marR="933450" lvl="0" indent="10160" algn="l" rtl="0">
              <a:lnSpc>
                <a:spcPct val="130000"/>
              </a:lnSpc>
              <a:spcBef>
                <a:spcPts val="1800"/>
              </a:spcBef>
              <a:spcAft>
                <a:spcPts val="0"/>
              </a:spcAft>
              <a:buNone/>
            </a:pPr>
            <a:r>
              <a:rPr lang="en-US" sz="3050" dirty="0">
                <a:latin typeface="Barlow"/>
                <a:ea typeface="Barlow"/>
                <a:cs typeface="Barlow"/>
                <a:sym typeface="Barlow"/>
              </a:rPr>
              <a:t>Search for public domain images (works with expired copyright or dedicated to the public domain).</a:t>
            </a:r>
            <a:endParaRPr dirty="0"/>
          </a:p>
          <a:p>
            <a:pPr marL="1352550" marR="933450" lvl="0" indent="10160" algn="l" rtl="0">
              <a:lnSpc>
                <a:spcPct val="130000"/>
              </a:lnSpc>
              <a:spcBef>
                <a:spcPts val="1800"/>
              </a:spcBef>
              <a:spcAft>
                <a:spcPts val="0"/>
              </a:spcAft>
              <a:buNone/>
            </a:pPr>
            <a:r>
              <a:rPr lang="en-US" sz="3050" dirty="0">
                <a:latin typeface="Barlow"/>
                <a:ea typeface="Barlow"/>
                <a:cs typeface="Barlow"/>
                <a:sym typeface="Barlow"/>
              </a:rPr>
              <a:t>Utilize Creative Commons licensed images, paying careful attention to specific license requirements.</a:t>
            </a:r>
            <a:endParaRPr dirty="0"/>
          </a:p>
          <a:p>
            <a:pPr marL="1352550" marR="933450" lvl="0" indent="10160" algn="l" rtl="0">
              <a:lnSpc>
                <a:spcPct val="130000"/>
              </a:lnSpc>
              <a:spcBef>
                <a:spcPts val="1800"/>
              </a:spcBef>
              <a:spcAft>
                <a:spcPts val="0"/>
              </a:spcAft>
              <a:buNone/>
            </a:pPr>
            <a:r>
              <a:rPr lang="en-US" sz="3050" dirty="0">
                <a:latin typeface="Barlow"/>
                <a:ea typeface="Barlow"/>
                <a:cs typeface="Barlow"/>
                <a:sym typeface="Barlow"/>
              </a:rPr>
              <a:t>Access your institution’s licensed image collections through the library.</a:t>
            </a:r>
            <a:endParaRPr dirty="0"/>
          </a:p>
          <a:p>
            <a:pPr marL="1352550" marR="933450" lvl="0" indent="10160" algn="l" rtl="0">
              <a:lnSpc>
                <a:spcPct val="130000"/>
              </a:lnSpc>
              <a:spcBef>
                <a:spcPts val="1800"/>
              </a:spcBef>
              <a:spcAft>
                <a:spcPts val="0"/>
              </a:spcAft>
              <a:buNone/>
            </a:pPr>
            <a:r>
              <a:rPr lang="en-US" sz="3050" dirty="0">
                <a:latin typeface="Barlow"/>
                <a:ea typeface="Barlow"/>
                <a:cs typeface="Barlow"/>
                <a:sym typeface="Barlow"/>
              </a:rPr>
              <a:t>Consider using images from U.S. government agencies, which are typically in the public domain.</a:t>
            </a:r>
            <a:endParaRPr dirty="0"/>
          </a:p>
          <a:p>
            <a:pPr marL="1352550" marR="933450" lvl="0" indent="10160" algn="l" rtl="0">
              <a:lnSpc>
                <a:spcPct val="130000"/>
              </a:lnSpc>
              <a:spcBef>
                <a:spcPts val="1800"/>
              </a:spcBef>
              <a:spcAft>
                <a:spcPts val="0"/>
              </a:spcAft>
              <a:buNone/>
            </a:pPr>
            <a:r>
              <a:rPr lang="en-US" sz="3050" dirty="0">
                <a:latin typeface="Barlow"/>
                <a:ea typeface="Barlow"/>
                <a:cs typeface="Barlow"/>
                <a:sym typeface="Barlow"/>
              </a:rPr>
              <a:t>Explore options for creating your own original images, charts, or diagrams.</a:t>
            </a:r>
            <a:endParaRPr dirty="0"/>
          </a:p>
        </p:txBody>
      </p:sp>
      <p:sp>
        <p:nvSpPr>
          <p:cNvPr id="202" name="Google Shape;202;p9"/>
          <p:cNvSpPr txBox="1"/>
          <p:nvPr/>
        </p:nvSpPr>
        <p:spPr>
          <a:xfrm>
            <a:off x="615553" y="219571"/>
            <a:ext cx="1490980"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sz="1300" b="1">
                <a:solidFill>
                  <a:srgbClr val="FFFFFF"/>
                </a:solidFill>
                <a:latin typeface="Barlow"/>
                <a:ea typeface="Barlow"/>
                <a:cs typeface="Barlow"/>
                <a:sym typeface="Barlow"/>
              </a:rPr>
              <a:t>ACADEMIC TOOLKIT</a:t>
            </a:r>
            <a:endParaRPr sz="1300">
              <a:latin typeface="Barlow"/>
              <a:ea typeface="Barlow"/>
              <a:cs typeface="Barlow"/>
              <a:sym typeface="Barlow"/>
            </a:endParaRPr>
          </a:p>
        </p:txBody>
      </p:sp>
      <p:sp>
        <p:nvSpPr>
          <p:cNvPr id="203" name="Google Shape;203;p9"/>
          <p:cNvSpPr/>
          <p:nvPr/>
        </p:nvSpPr>
        <p:spPr>
          <a:xfrm>
            <a:off x="1418012" y="4038977"/>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04" name="Google Shape;204;p9"/>
          <p:cNvSpPr/>
          <p:nvPr/>
        </p:nvSpPr>
        <p:spPr>
          <a:xfrm>
            <a:off x="1418012" y="4858342"/>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05" name="Google Shape;205;p9"/>
          <p:cNvSpPr txBox="1"/>
          <p:nvPr/>
        </p:nvSpPr>
        <p:spPr>
          <a:xfrm>
            <a:off x="1788292" y="1187034"/>
            <a:ext cx="3859529" cy="553720"/>
          </a:xfrm>
          <a:prstGeom prst="rect">
            <a:avLst/>
          </a:prstGeom>
          <a:noFill/>
          <a:ln>
            <a:noFill/>
          </a:ln>
        </p:spPr>
        <p:txBody>
          <a:bodyPr spcFirstLastPara="1" wrap="square" lIns="0" tIns="13950" rIns="0" bIns="0" anchor="t" anchorCtr="0">
            <a:spAutoFit/>
          </a:bodyPr>
          <a:lstStyle/>
          <a:p>
            <a:pPr marL="12700" lvl="0" indent="0" algn="l" rtl="0">
              <a:lnSpc>
                <a:spcPct val="100000"/>
              </a:lnSpc>
              <a:spcBef>
                <a:spcPts val="0"/>
              </a:spcBef>
              <a:spcAft>
                <a:spcPts val="0"/>
              </a:spcAft>
              <a:buNone/>
            </a:pPr>
            <a:r>
              <a:rPr lang="en-US" sz="3450" b="1">
                <a:latin typeface="Barlow"/>
                <a:ea typeface="Barlow"/>
                <a:cs typeface="Barlow"/>
                <a:sym typeface="Barlow"/>
              </a:rPr>
              <a:t>Step-by-Step Guide</a:t>
            </a:r>
            <a:endParaRPr sz="3450">
              <a:latin typeface="Barlow"/>
              <a:ea typeface="Barlow"/>
              <a:cs typeface="Barlow"/>
              <a:sym typeface="Barlow"/>
            </a:endParaRPr>
          </a:p>
        </p:txBody>
      </p:sp>
      <p:grpSp>
        <p:nvGrpSpPr>
          <p:cNvPr id="206" name="Google Shape;206;p9"/>
          <p:cNvGrpSpPr/>
          <p:nvPr/>
        </p:nvGrpSpPr>
        <p:grpSpPr>
          <a:xfrm>
            <a:off x="628256" y="963321"/>
            <a:ext cx="1051560" cy="1036955"/>
            <a:chOff x="628256" y="963321"/>
            <a:chExt cx="1051560" cy="1036955"/>
          </a:xfrm>
        </p:grpSpPr>
        <p:sp>
          <p:nvSpPr>
            <p:cNvPr id="207" name="Google Shape;207;p9"/>
            <p:cNvSpPr/>
            <p:nvPr/>
          </p:nvSpPr>
          <p:spPr>
            <a:xfrm>
              <a:off x="628256" y="963321"/>
              <a:ext cx="1051560" cy="1036955"/>
            </a:xfrm>
            <a:custGeom>
              <a:avLst/>
              <a:gdLst/>
              <a:ahLst/>
              <a:cxnLst/>
              <a:rect l="l" t="t" r="r" b="b"/>
              <a:pathLst>
                <a:path w="1051560" h="1036955" extrusionOk="0">
                  <a:moveTo>
                    <a:pt x="950641" y="0"/>
                  </a:moveTo>
                  <a:lnTo>
                    <a:pt x="100886" y="0"/>
                  </a:lnTo>
                  <a:lnTo>
                    <a:pt x="61618" y="7928"/>
                  </a:lnTo>
                  <a:lnTo>
                    <a:pt x="29550" y="29550"/>
                  </a:lnTo>
                  <a:lnTo>
                    <a:pt x="7928" y="61618"/>
                  </a:lnTo>
                  <a:lnTo>
                    <a:pt x="0" y="100886"/>
                  </a:lnTo>
                  <a:lnTo>
                    <a:pt x="0" y="935730"/>
                  </a:lnTo>
                  <a:lnTo>
                    <a:pt x="7928" y="974999"/>
                  </a:lnTo>
                  <a:lnTo>
                    <a:pt x="29550" y="1007067"/>
                  </a:lnTo>
                  <a:lnTo>
                    <a:pt x="61618" y="1028689"/>
                  </a:lnTo>
                  <a:lnTo>
                    <a:pt x="100886" y="1036617"/>
                  </a:lnTo>
                  <a:lnTo>
                    <a:pt x="950641" y="1036617"/>
                  </a:lnTo>
                  <a:lnTo>
                    <a:pt x="989909" y="1028689"/>
                  </a:lnTo>
                  <a:lnTo>
                    <a:pt x="1021978" y="1007067"/>
                  </a:lnTo>
                  <a:lnTo>
                    <a:pt x="1043599" y="974999"/>
                  </a:lnTo>
                  <a:lnTo>
                    <a:pt x="1051528" y="935730"/>
                  </a:lnTo>
                  <a:lnTo>
                    <a:pt x="1051528" y="100886"/>
                  </a:lnTo>
                  <a:lnTo>
                    <a:pt x="1043599" y="61618"/>
                  </a:lnTo>
                  <a:lnTo>
                    <a:pt x="1021978" y="29550"/>
                  </a:lnTo>
                  <a:lnTo>
                    <a:pt x="989909" y="7928"/>
                  </a:lnTo>
                  <a:lnTo>
                    <a:pt x="950641" y="0"/>
                  </a:lnTo>
                  <a:close/>
                </a:path>
              </a:pathLst>
            </a:custGeom>
            <a:solidFill>
              <a:srgbClr val="F8941D"/>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08" name="Google Shape;208;p9"/>
            <p:cNvSpPr/>
            <p:nvPr/>
          </p:nvSpPr>
          <p:spPr>
            <a:xfrm>
              <a:off x="766508" y="1043602"/>
              <a:ext cx="775335" cy="876300"/>
            </a:xfrm>
            <a:custGeom>
              <a:avLst/>
              <a:gdLst/>
              <a:ahLst/>
              <a:cxnLst/>
              <a:rect l="l" t="t" r="r" b="b"/>
              <a:pathLst>
                <a:path w="775335" h="876300" extrusionOk="0">
                  <a:moveTo>
                    <a:pt x="710260" y="531063"/>
                  </a:moveTo>
                  <a:lnTo>
                    <a:pt x="706577" y="512826"/>
                  </a:lnTo>
                  <a:lnTo>
                    <a:pt x="696531" y="497928"/>
                  </a:lnTo>
                  <a:lnTo>
                    <a:pt x="681634" y="487883"/>
                  </a:lnTo>
                  <a:lnTo>
                    <a:pt x="663384" y="484200"/>
                  </a:lnTo>
                  <a:lnTo>
                    <a:pt x="645134" y="487883"/>
                  </a:lnTo>
                  <a:lnTo>
                    <a:pt x="630237" y="497928"/>
                  </a:lnTo>
                  <a:lnTo>
                    <a:pt x="620191" y="512826"/>
                  </a:lnTo>
                  <a:lnTo>
                    <a:pt x="616508" y="531063"/>
                  </a:lnTo>
                  <a:lnTo>
                    <a:pt x="616508" y="660692"/>
                  </a:lnTo>
                  <a:lnTo>
                    <a:pt x="149771" y="660692"/>
                  </a:lnTo>
                  <a:lnTo>
                    <a:pt x="181698" y="623976"/>
                  </a:lnTo>
                  <a:lnTo>
                    <a:pt x="190881" y="607796"/>
                  </a:lnTo>
                  <a:lnTo>
                    <a:pt x="193078" y="589965"/>
                  </a:lnTo>
                  <a:lnTo>
                    <a:pt x="188429" y="572604"/>
                  </a:lnTo>
                  <a:lnTo>
                    <a:pt x="154495" y="547065"/>
                  </a:lnTo>
                  <a:lnTo>
                    <a:pt x="146342" y="546354"/>
                  </a:lnTo>
                  <a:lnTo>
                    <a:pt x="136588" y="547370"/>
                  </a:lnTo>
                  <a:lnTo>
                    <a:pt x="8839" y="679881"/>
                  </a:lnTo>
                  <a:lnTo>
                    <a:pt x="4902" y="687082"/>
                  </a:lnTo>
                  <a:lnTo>
                    <a:pt x="4191" y="688225"/>
                  </a:lnTo>
                  <a:lnTo>
                    <a:pt x="3949" y="689305"/>
                  </a:lnTo>
                  <a:lnTo>
                    <a:pt x="2578" y="692531"/>
                  </a:lnTo>
                  <a:lnTo>
                    <a:pt x="1549" y="695845"/>
                  </a:lnTo>
                  <a:lnTo>
                    <a:pt x="546" y="701001"/>
                  </a:lnTo>
                  <a:lnTo>
                    <a:pt x="0" y="704875"/>
                  </a:lnTo>
                  <a:lnTo>
                    <a:pt x="0" y="708748"/>
                  </a:lnTo>
                  <a:lnTo>
                    <a:pt x="112877" y="859459"/>
                  </a:lnTo>
                  <a:lnTo>
                    <a:pt x="144678" y="876071"/>
                  </a:lnTo>
                  <a:lnTo>
                    <a:pt x="162547" y="874217"/>
                  </a:lnTo>
                  <a:lnTo>
                    <a:pt x="178892" y="865339"/>
                  </a:lnTo>
                  <a:lnTo>
                    <a:pt x="190525" y="850798"/>
                  </a:lnTo>
                  <a:lnTo>
                    <a:pt x="195503" y="833526"/>
                  </a:lnTo>
                  <a:lnTo>
                    <a:pt x="193649" y="815657"/>
                  </a:lnTo>
                  <a:lnTo>
                    <a:pt x="184759" y="799299"/>
                  </a:lnTo>
                  <a:lnTo>
                    <a:pt x="147218" y="754443"/>
                  </a:lnTo>
                  <a:lnTo>
                    <a:pt x="663384" y="754443"/>
                  </a:lnTo>
                  <a:lnTo>
                    <a:pt x="681634" y="750760"/>
                  </a:lnTo>
                  <a:lnTo>
                    <a:pt x="696531" y="740714"/>
                  </a:lnTo>
                  <a:lnTo>
                    <a:pt x="706577" y="725817"/>
                  </a:lnTo>
                  <a:lnTo>
                    <a:pt x="710260" y="707567"/>
                  </a:lnTo>
                  <a:lnTo>
                    <a:pt x="710260" y="531063"/>
                  </a:lnTo>
                  <a:close/>
                </a:path>
                <a:path w="775335" h="876300" extrusionOk="0">
                  <a:moveTo>
                    <a:pt x="775004" y="167322"/>
                  </a:moveTo>
                  <a:lnTo>
                    <a:pt x="662139" y="16598"/>
                  </a:lnTo>
                  <a:lnTo>
                    <a:pt x="630339" y="0"/>
                  </a:lnTo>
                  <a:lnTo>
                    <a:pt x="612457" y="1854"/>
                  </a:lnTo>
                  <a:lnTo>
                    <a:pt x="596112" y="10731"/>
                  </a:lnTo>
                  <a:lnTo>
                    <a:pt x="584479" y="25260"/>
                  </a:lnTo>
                  <a:lnTo>
                    <a:pt x="579501" y="42532"/>
                  </a:lnTo>
                  <a:lnTo>
                    <a:pt x="581367" y="60413"/>
                  </a:lnTo>
                  <a:lnTo>
                    <a:pt x="590245" y="76771"/>
                  </a:lnTo>
                  <a:lnTo>
                    <a:pt x="627786" y="121627"/>
                  </a:lnTo>
                  <a:lnTo>
                    <a:pt x="111620" y="121627"/>
                  </a:lnTo>
                  <a:lnTo>
                    <a:pt x="93383" y="125310"/>
                  </a:lnTo>
                  <a:lnTo>
                    <a:pt x="78473" y="135356"/>
                  </a:lnTo>
                  <a:lnTo>
                    <a:pt x="68427" y="150253"/>
                  </a:lnTo>
                  <a:lnTo>
                    <a:pt x="64744" y="168503"/>
                  </a:lnTo>
                  <a:lnTo>
                    <a:pt x="64744" y="345008"/>
                  </a:lnTo>
                  <a:lnTo>
                    <a:pt x="68427" y="363245"/>
                  </a:lnTo>
                  <a:lnTo>
                    <a:pt x="78473" y="378142"/>
                  </a:lnTo>
                  <a:lnTo>
                    <a:pt x="93383" y="388188"/>
                  </a:lnTo>
                  <a:lnTo>
                    <a:pt x="111620" y="391871"/>
                  </a:lnTo>
                  <a:lnTo>
                    <a:pt x="129870" y="388188"/>
                  </a:lnTo>
                  <a:lnTo>
                    <a:pt x="144780" y="378142"/>
                  </a:lnTo>
                  <a:lnTo>
                    <a:pt x="154825" y="363245"/>
                  </a:lnTo>
                  <a:lnTo>
                    <a:pt x="158508" y="345008"/>
                  </a:lnTo>
                  <a:lnTo>
                    <a:pt x="158508" y="215379"/>
                  </a:lnTo>
                  <a:lnTo>
                    <a:pt x="625233" y="215379"/>
                  </a:lnTo>
                  <a:lnTo>
                    <a:pt x="593305" y="252082"/>
                  </a:lnTo>
                  <a:lnTo>
                    <a:pt x="584123" y="268274"/>
                  </a:lnTo>
                  <a:lnTo>
                    <a:pt x="581926" y="286105"/>
                  </a:lnTo>
                  <a:lnTo>
                    <a:pt x="586574" y="303466"/>
                  </a:lnTo>
                  <a:lnTo>
                    <a:pt x="620509" y="329006"/>
                  </a:lnTo>
                  <a:lnTo>
                    <a:pt x="628662" y="329717"/>
                  </a:lnTo>
                  <a:lnTo>
                    <a:pt x="638416" y="328701"/>
                  </a:lnTo>
                  <a:lnTo>
                    <a:pt x="766165" y="196189"/>
                  </a:lnTo>
                  <a:lnTo>
                    <a:pt x="770102" y="188976"/>
                  </a:lnTo>
                  <a:lnTo>
                    <a:pt x="770826" y="187833"/>
                  </a:lnTo>
                  <a:lnTo>
                    <a:pt x="771055" y="186766"/>
                  </a:lnTo>
                  <a:lnTo>
                    <a:pt x="772439" y="183527"/>
                  </a:lnTo>
                  <a:lnTo>
                    <a:pt x="773468" y="180213"/>
                  </a:lnTo>
                  <a:lnTo>
                    <a:pt x="774458" y="175056"/>
                  </a:lnTo>
                  <a:lnTo>
                    <a:pt x="775004" y="171196"/>
                  </a:lnTo>
                  <a:lnTo>
                    <a:pt x="775004" y="167322"/>
                  </a:lnTo>
                  <a:close/>
                </a:path>
              </a:pathLst>
            </a:custGeom>
            <a:solidFill>
              <a:srgbClr val="FFFFFF"/>
            </a:solidFill>
            <a:ln>
              <a:noFill/>
            </a:ln>
          </p:spPr>
          <p:txBody>
            <a:bodyPr spcFirstLastPara="1" wrap="square" lIns="0" tIns="0" rIns="0" bIns="0" anchor="t" anchorCtr="0">
              <a:noAutofit/>
            </a:bodyPr>
            <a:lstStyle/>
            <a:p>
              <a:pPr marL="0" lvl="0" indent="0" algn="l" rtl="0">
                <a:spcBef>
                  <a:spcPts val="0"/>
                </a:spcBef>
                <a:spcAft>
                  <a:spcPts val="0"/>
                </a:spcAft>
                <a:buNone/>
              </a:pPr>
              <a:endParaRPr sz="1800"/>
            </a:p>
          </p:txBody>
        </p:sp>
      </p:grpSp>
      <p:sp>
        <p:nvSpPr>
          <p:cNvPr id="209" name="Google Shape;209;p9"/>
          <p:cNvSpPr txBox="1">
            <a:spLocks noGrp="1"/>
          </p:cNvSpPr>
          <p:nvPr>
            <p:ph type="sldNum" idx="12"/>
          </p:nvPr>
        </p:nvSpPr>
        <p:spPr>
          <a:xfrm>
            <a:off x="19192248" y="10719957"/>
            <a:ext cx="334644" cy="377825"/>
          </a:xfrm>
          <a:prstGeom prst="rect">
            <a:avLst/>
          </a:prstGeom>
          <a:noFill/>
          <a:ln>
            <a:noFill/>
          </a:ln>
        </p:spPr>
        <p:txBody>
          <a:bodyPr spcFirstLastPara="1" wrap="square" lIns="0" tIns="13325" rIns="0" bIns="0" anchor="t" anchorCtr="0">
            <a:spAutoFit/>
          </a:bodyPr>
          <a:lstStyle/>
          <a:p>
            <a:pPr marL="12700" lvl="0" indent="0" algn="l" rtl="0">
              <a:lnSpc>
                <a:spcPct val="100000"/>
              </a:lnSpc>
              <a:spcBef>
                <a:spcPts val="0"/>
              </a:spcBef>
              <a:spcAft>
                <a:spcPts val="0"/>
              </a:spcAft>
              <a:buNone/>
            </a:pPr>
            <a:fld id="{00000000-1234-1234-1234-123412341234}" type="slidenum">
              <a:rPr lang="en-US"/>
              <a:t>9</a:t>
            </a:fld>
            <a:endParaRPr/>
          </a:p>
        </p:txBody>
      </p:sp>
      <p:sp>
        <p:nvSpPr>
          <p:cNvPr id="210" name="Google Shape;210;p9"/>
          <p:cNvSpPr txBox="1">
            <a:spLocks noGrp="1"/>
          </p:cNvSpPr>
          <p:nvPr>
            <p:ph type="ftr" idx="11"/>
          </p:nvPr>
        </p:nvSpPr>
        <p:spPr>
          <a:xfrm>
            <a:off x="615553" y="10844559"/>
            <a:ext cx="2348865" cy="226695"/>
          </a:xfrm>
          <a:prstGeom prst="rect">
            <a:avLst/>
          </a:prstGeom>
          <a:noFill/>
          <a:ln>
            <a:noFill/>
          </a:ln>
        </p:spPr>
        <p:txBody>
          <a:bodyPr spcFirstLastPara="1" wrap="square" lIns="0" tIns="15225" rIns="0" bIns="0" anchor="t" anchorCtr="0">
            <a:spAutoFit/>
          </a:bodyPr>
          <a:lstStyle/>
          <a:p>
            <a:pPr marL="12700" lvl="0" indent="0" algn="l" rtl="0">
              <a:lnSpc>
                <a:spcPct val="100000"/>
              </a:lnSpc>
              <a:spcBef>
                <a:spcPts val="0"/>
              </a:spcBef>
              <a:spcAft>
                <a:spcPts val="0"/>
              </a:spcAft>
              <a:buNone/>
            </a:pPr>
            <a:r>
              <a:rPr lang="en-US"/>
              <a:t>© Encyclopædia Britannica, Inc.</a:t>
            </a:r>
            <a:endParaRPr/>
          </a:p>
        </p:txBody>
      </p:sp>
      <p:sp>
        <p:nvSpPr>
          <p:cNvPr id="211" name="Google Shape;211;p9"/>
          <p:cNvSpPr/>
          <p:nvPr/>
        </p:nvSpPr>
        <p:spPr>
          <a:xfrm>
            <a:off x="1418012" y="6255144"/>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12" name="Google Shape;212;p9"/>
          <p:cNvSpPr/>
          <p:nvPr/>
        </p:nvSpPr>
        <p:spPr>
          <a:xfrm>
            <a:off x="1430555" y="711133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
        <p:nvSpPr>
          <p:cNvPr id="213" name="Google Shape;213;p9"/>
          <p:cNvSpPr/>
          <p:nvPr/>
        </p:nvSpPr>
        <p:spPr>
          <a:xfrm>
            <a:off x="1418012" y="8050955"/>
            <a:ext cx="377190" cy="386080"/>
          </a:xfrm>
          <a:custGeom>
            <a:avLst/>
            <a:gdLst/>
            <a:ahLst/>
            <a:cxnLst/>
            <a:rect l="l" t="t" r="r" b="b"/>
            <a:pathLst>
              <a:path w="377189" h="386079" extrusionOk="0">
                <a:moveTo>
                  <a:pt x="62825" y="0"/>
                </a:moveTo>
                <a:lnTo>
                  <a:pt x="38369" y="4936"/>
                </a:lnTo>
                <a:lnTo>
                  <a:pt x="18399" y="18399"/>
                </a:lnTo>
                <a:lnTo>
                  <a:pt x="4936" y="38369"/>
                </a:lnTo>
                <a:lnTo>
                  <a:pt x="0" y="62825"/>
                </a:lnTo>
                <a:lnTo>
                  <a:pt x="0" y="323183"/>
                </a:lnTo>
                <a:lnTo>
                  <a:pt x="4936" y="347639"/>
                </a:lnTo>
                <a:lnTo>
                  <a:pt x="18399" y="367609"/>
                </a:lnTo>
                <a:lnTo>
                  <a:pt x="38369" y="381072"/>
                </a:lnTo>
                <a:lnTo>
                  <a:pt x="62825" y="386009"/>
                </a:lnTo>
                <a:lnTo>
                  <a:pt x="314126" y="386009"/>
                </a:lnTo>
                <a:lnTo>
                  <a:pt x="338582" y="381072"/>
                </a:lnTo>
                <a:lnTo>
                  <a:pt x="358551" y="367609"/>
                </a:lnTo>
                <a:lnTo>
                  <a:pt x="372015" y="347639"/>
                </a:lnTo>
                <a:lnTo>
                  <a:pt x="376951" y="323183"/>
                </a:lnTo>
                <a:lnTo>
                  <a:pt x="376951" y="62825"/>
                </a:lnTo>
                <a:lnTo>
                  <a:pt x="372015" y="38369"/>
                </a:lnTo>
                <a:lnTo>
                  <a:pt x="358551" y="18399"/>
                </a:lnTo>
                <a:lnTo>
                  <a:pt x="338582" y="4936"/>
                </a:lnTo>
                <a:lnTo>
                  <a:pt x="314126" y="0"/>
                </a:lnTo>
                <a:lnTo>
                  <a:pt x="62825" y="0"/>
                </a:lnTo>
                <a:close/>
              </a:path>
            </a:pathLst>
          </a:custGeom>
          <a:noFill/>
          <a:ln w="31400" cap="flat" cmpd="sng">
            <a:solidFill>
              <a:srgbClr val="000000"/>
            </a:solidFill>
            <a:prstDash val="solid"/>
            <a:round/>
            <a:headEnd type="none" w="sm" len="sm"/>
            <a:tailEnd type="none" w="sm" len="sm"/>
          </a:ln>
        </p:spPr>
        <p:txBody>
          <a:bodyPr spcFirstLastPara="1" wrap="square" lIns="0" tIns="0" rIns="0" bIns="0" anchor="t" anchorCtr="0">
            <a:noAutofit/>
          </a:bodyPr>
          <a:lstStyle/>
          <a:p>
            <a:pPr marL="0" lvl="0" indent="0" algn="l" rtl="0">
              <a:spcBef>
                <a:spcPts val="0"/>
              </a:spcBef>
              <a:spcAft>
                <a:spcPts val="0"/>
              </a:spcAft>
              <a:buNone/>
            </a:pPr>
            <a:endParaRPr sz="1800"/>
          </a:p>
        </p:txBody>
      </p:sp>
    </p:spTree>
  </p:cSld>
  <p:clrMapOvr>
    <a:masterClrMapping/>
  </p:clrMapOvr>
</p:sld>
</file>

<file path=ppt/theme/theme1.xml><?xml version="1.0" encoding="utf-8"?>
<a:theme xmlns:a="http://schemas.openxmlformats.org/drawingml/2006/main" name="Office Theme">
  <a:themeElements>
    <a:clrScheme name="Custom 2">
      <a:dk1>
        <a:srgbClr val="000000"/>
      </a:dk1>
      <a:lt1>
        <a:srgbClr val="FFFFFF"/>
      </a:lt1>
      <a:dk2>
        <a:srgbClr val="1F497D"/>
      </a:dk2>
      <a:lt2>
        <a:srgbClr val="FDF5E6"/>
      </a:lt2>
      <a:accent1>
        <a:srgbClr val="306BB4"/>
      </a:accent1>
      <a:accent2>
        <a:srgbClr val="C0504D"/>
      </a:accent2>
      <a:accent3>
        <a:srgbClr val="30B791"/>
      </a:accent3>
      <a:accent4>
        <a:srgbClr val="7B519F"/>
      </a:accent4>
      <a:accent5>
        <a:srgbClr val="E8F2FB"/>
      </a:accent5>
      <a:accent6>
        <a:srgbClr val="F7931C"/>
      </a:accent6>
      <a:hlink>
        <a:srgbClr val="306BB4"/>
      </a:hlink>
      <a:folHlink>
        <a:srgbClr val="7B519F"/>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TotalTime>
  <Words>2124</Words>
  <Application>Microsoft Office PowerPoint</Application>
  <PresentationFormat>Custom</PresentationFormat>
  <Paragraphs>230</Paragraphs>
  <Slides>22</Slides>
  <Notes>22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22</vt:i4>
      </vt:variant>
    </vt:vector>
  </HeadingPairs>
  <TitlesOfParts>
    <vt:vector size="28" baseType="lpstr">
      <vt:lpstr>Arial</vt:lpstr>
      <vt:lpstr>Calibri</vt:lpstr>
      <vt:lpstr>REM</vt:lpstr>
      <vt:lpstr>Barlow SemiBold</vt:lpstr>
      <vt:lpstr>Barlow</vt:lpstr>
      <vt:lpstr>Office Theme</vt:lpstr>
      <vt:lpstr>ACADEMIC TOOLKIT</vt:lpstr>
      <vt:lpstr>Interactive Table of Contents (slideshow view only)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cp:lastModifiedBy>Kristie Bangali</cp:lastModifiedBy>
  <cp:revision>4</cp:revision>
  <dcterms:created xsi:type="dcterms:W3CDTF">2026-02-21T00:16:22Z</dcterms:created>
  <dcterms:modified xsi:type="dcterms:W3CDTF">2026-03-30T12:47:11Z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2026-02-20T00:00:00Z</vt:filetime>
  </property>
  <property fmtid="{D5CDD505-2E9C-101B-9397-08002B2CF9AE}" pid="3" name="Creator">
    <vt:lpwstr>Adobe InDesign 21.0 (Macintosh)</vt:lpwstr>
  </property>
  <property fmtid="{D5CDD505-2E9C-101B-9397-08002B2CF9AE}" pid="4" name="LastSaved">
    <vt:filetime>2026-02-21T00:00:00Z</vt:filetime>
  </property>
  <property fmtid="{D5CDD505-2E9C-101B-9397-08002B2CF9AE}" pid="5" name="Producer">
    <vt:lpwstr>Adobe PDF Library 18.0</vt:lpwstr>
  </property>
</Properties>
</file>